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changesInfos/changesInfo1.xml" ContentType="application/vnd.ms-powerpoint.changesinfo+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932" r:id="rId1"/>
  </p:sldMasterIdLst>
  <p:notesMasterIdLst>
    <p:notesMasterId r:id="rId44"/>
  </p:notesMasterIdLst>
  <p:sldIdLst>
    <p:sldId id="256" r:id="rId2"/>
    <p:sldId id="356" r:id="rId3"/>
    <p:sldId id="286" r:id="rId4"/>
    <p:sldId id="287" r:id="rId5"/>
    <p:sldId id="307" r:id="rId6"/>
    <p:sldId id="290" r:id="rId7"/>
    <p:sldId id="291" r:id="rId8"/>
    <p:sldId id="317" r:id="rId9"/>
    <p:sldId id="318" r:id="rId10"/>
    <p:sldId id="295" r:id="rId11"/>
    <p:sldId id="301" r:id="rId12"/>
    <p:sldId id="309" r:id="rId13"/>
    <p:sldId id="319" r:id="rId14"/>
    <p:sldId id="310" r:id="rId15"/>
    <p:sldId id="320" r:id="rId16"/>
    <p:sldId id="311" r:id="rId17"/>
    <p:sldId id="321" r:id="rId18"/>
    <p:sldId id="312" r:id="rId19"/>
    <p:sldId id="322" r:id="rId20"/>
    <p:sldId id="313" r:id="rId21"/>
    <p:sldId id="323" r:id="rId22"/>
    <p:sldId id="314" r:id="rId23"/>
    <p:sldId id="324" r:id="rId24"/>
    <p:sldId id="315" r:id="rId25"/>
    <p:sldId id="325" r:id="rId26"/>
    <p:sldId id="326" r:id="rId27"/>
    <p:sldId id="327" r:id="rId28"/>
    <p:sldId id="328" r:id="rId29"/>
    <p:sldId id="269" r:id="rId30"/>
    <p:sldId id="329" r:id="rId31"/>
    <p:sldId id="330" r:id="rId32"/>
    <p:sldId id="331" r:id="rId33"/>
    <p:sldId id="337" r:id="rId34"/>
    <p:sldId id="338" r:id="rId35"/>
    <p:sldId id="354" r:id="rId36"/>
    <p:sldId id="355" r:id="rId37"/>
    <p:sldId id="332" r:id="rId38"/>
    <p:sldId id="333" r:id="rId39"/>
    <p:sldId id="268" r:id="rId40"/>
    <p:sldId id="284" r:id="rId41"/>
    <p:sldId id="306" r:id="rId42"/>
    <p:sldId id="334" r:id="rId43"/>
  </p:sldIdLst>
  <p:sldSz cx="9144000" cy="6858000" type="screen4x3"/>
  <p:notesSz cx="6858000" cy="9144000"/>
  <p:defaultTex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ADADA"/>
    <a:srgbClr val="FF7171"/>
    <a:srgbClr val="FFCC00"/>
    <a:srgbClr val="FFBDBD"/>
    <a:srgbClr val="1481AC"/>
    <a:srgbClr val="FFFF57"/>
    <a:srgbClr val="FFE265"/>
    <a:srgbClr val="FF2F2F"/>
    <a:srgbClr val="F5714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C5ED7A-1DC0-0898-421F-9A8865C4108C}" v="165" dt="2022-10-06T08:00:06.954"/>
    <p1510:client id="{8779DE48-998B-272F-9CA3-9625C576E1AF}" v="2" dt="2022-10-06T08:02:12.150"/>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Style léger 1 - Accentuation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09" autoAdjust="0"/>
    <p:restoredTop sz="94660"/>
  </p:normalViewPr>
  <p:slideViewPr>
    <p:cSldViewPr snapToGrid="0">
      <p:cViewPr varScale="1">
        <p:scale>
          <a:sx n="110" d="100"/>
          <a:sy n="110" d="100"/>
        </p:scale>
        <p:origin x="-1644" y="-90"/>
      </p:cViewPr>
      <p:guideLst>
        <p:guide orient="horz" pos="2160"/>
        <p:guide pos="2880"/>
      </p:guideLst>
    </p:cSldViewPr>
  </p:slideViewPr>
  <p:notesTextViewPr>
    <p:cViewPr>
      <p:scale>
        <a:sx n="1" d="1"/>
        <a:sy n="1" d="1"/>
      </p:scale>
      <p:origin x="0" y="0"/>
    </p:cViewPr>
  </p:notesTextViewPr>
  <p:sorterViewPr>
    <p:cViewPr>
      <p:scale>
        <a:sx n="66" d="100"/>
        <a:sy n="66" d="100"/>
      </p:scale>
      <p:origin x="0" y="-4026"/>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61"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60"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melie Montorio" userId="S::amelie.montorio@ac-limoges.fr::a1456a30-ef3d-4bbb-827e-ca0581684ab7" providerId="AD" clId="Web-{8779DE48-998B-272F-9CA3-9625C576E1AF}"/>
    <pc:docChg chg="modSld">
      <pc:chgData name="Amelie Montorio" userId="S::amelie.montorio@ac-limoges.fr::a1456a30-ef3d-4bbb-827e-ca0581684ab7" providerId="AD" clId="Web-{8779DE48-998B-272F-9CA3-9625C576E1AF}" dt="2022-10-06T08:02:11.275" v="1" actId="20577"/>
      <pc:docMkLst>
        <pc:docMk/>
      </pc:docMkLst>
      <pc:sldChg chg="modSp">
        <pc:chgData name="Amelie Montorio" userId="S::amelie.montorio@ac-limoges.fr::a1456a30-ef3d-4bbb-827e-ca0581684ab7" providerId="AD" clId="Web-{8779DE48-998B-272F-9CA3-9625C576E1AF}" dt="2022-10-06T08:02:11.275" v="1" actId="20577"/>
        <pc:sldMkLst>
          <pc:docMk/>
          <pc:sldMk cId="2875863145" sldId="339"/>
        </pc:sldMkLst>
        <pc:spChg chg="mod">
          <ac:chgData name="Amelie Montorio" userId="S::amelie.montorio@ac-limoges.fr::a1456a30-ef3d-4bbb-827e-ca0581684ab7" providerId="AD" clId="Web-{8779DE48-998B-272F-9CA3-9625C576E1AF}" dt="2022-10-06T08:02:11.275" v="1" actId="20577"/>
          <ac:spMkLst>
            <pc:docMk/>
            <pc:sldMk cId="2875863145" sldId="339"/>
            <ac:spMk id="3" creationId="{A2F3E38A-A812-899F-CCBB-13568C2F9134}"/>
          </ac:spMkLst>
        </pc:spChg>
      </pc:sldChg>
    </pc:docChg>
  </pc:docChgLst>
  <pc:docChgLst>
    <pc:chgData name="Amelie Montorio" userId="S::amelie.montorio@ac-limoges.fr::a1456a30-ef3d-4bbb-827e-ca0581684ab7" providerId="AD" clId="Web-{0BC5ED7A-1DC0-0898-421F-9A8865C4108C}"/>
    <pc:docChg chg="addSld modSld addMainMaster">
      <pc:chgData name="Amelie Montorio" userId="S::amelie.montorio@ac-limoges.fr::a1456a30-ef3d-4bbb-827e-ca0581684ab7" providerId="AD" clId="Web-{0BC5ED7A-1DC0-0898-421F-9A8865C4108C}" dt="2022-10-06T08:00:06.954" v="127"/>
      <pc:docMkLst>
        <pc:docMk/>
      </pc:docMkLst>
      <pc:sldChg chg="addSp delSp modSp">
        <pc:chgData name="Amelie Montorio" userId="S::amelie.montorio@ac-limoges.fr::a1456a30-ef3d-4bbb-827e-ca0581684ab7" providerId="AD" clId="Web-{0BC5ED7A-1DC0-0898-421F-9A8865C4108C}" dt="2022-10-06T07:52:40.845" v="15" actId="1076"/>
        <pc:sldMkLst>
          <pc:docMk/>
          <pc:sldMk cId="0" sldId="284"/>
        </pc:sldMkLst>
        <pc:spChg chg="mod">
          <ac:chgData name="Amelie Montorio" userId="S::amelie.montorio@ac-limoges.fr::a1456a30-ef3d-4bbb-827e-ca0581684ab7" providerId="AD" clId="Web-{0BC5ED7A-1DC0-0898-421F-9A8865C4108C}" dt="2022-10-06T07:52:36.376" v="14" actId="20577"/>
          <ac:spMkLst>
            <pc:docMk/>
            <pc:sldMk cId="0" sldId="284"/>
            <ac:spMk id="14339" creationId="{9B4462E5-0235-4E67-B7AD-493C4F9E7AAF}"/>
          </ac:spMkLst>
        </pc:spChg>
        <pc:picChg chg="add mod">
          <ac:chgData name="Amelie Montorio" userId="S::amelie.montorio@ac-limoges.fr::a1456a30-ef3d-4bbb-827e-ca0581684ab7" providerId="AD" clId="Web-{0BC5ED7A-1DC0-0898-421F-9A8865C4108C}" dt="2022-10-06T07:52:40.845" v="15" actId="1076"/>
          <ac:picMkLst>
            <pc:docMk/>
            <pc:sldMk cId="0" sldId="284"/>
            <ac:picMk id="2" creationId="{BAF2613B-0D7C-4727-5F94-2167101A9209}"/>
          </ac:picMkLst>
        </pc:picChg>
        <pc:picChg chg="del">
          <ac:chgData name="Amelie Montorio" userId="S::amelie.montorio@ac-limoges.fr::a1456a30-ef3d-4bbb-827e-ca0581684ab7" providerId="AD" clId="Web-{0BC5ED7A-1DC0-0898-421F-9A8865C4108C}" dt="2022-10-06T07:51:31.858" v="1"/>
          <ac:picMkLst>
            <pc:docMk/>
            <pc:sldMk cId="0" sldId="284"/>
            <ac:picMk id="58372" creationId="{71B1E3BF-4D32-BA35-3A34-CC631B604459}"/>
          </ac:picMkLst>
        </pc:picChg>
      </pc:sldChg>
      <pc:sldChg chg="addSp modSp">
        <pc:chgData name="Amelie Montorio" userId="S::amelie.montorio@ac-limoges.fr::a1456a30-ef3d-4bbb-827e-ca0581684ab7" providerId="AD" clId="Web-{0BC5ED7A-1DC0-0898-421F-9A8865C4108C}" dt="2022-10-06T07:56:11.165" v="115" actId="1076"/>
        <pc:sldMkLst>
          <pc:docMk/>
          <pc:sldMk cId="0" sldId="294"/>
        </pc:sldMkLst>
        <pc:spChg chg="add mod">
          <ac:chgData name="Amelie Montorio" userId="S::amelie.montorio@ac-limoges.fr::a1456a30-ef3d-4bbb-827e-ca0581684ab7" providerId="AD" clId="Web-{0BC5ED7A-1DC0-0898-421F-9A8865C4108C}" dt="2022-10-06T07:56:11.165" v="115" actId="1076"/>
          <ac:spMkLst>
            <pc:docMk/>
            <pc:sldMk cId="0" sldId="294"/>
            <ac:spMk id="2" creationId="{94C44BE0-8A6E-D897-0EB1-06541328073B}"/>
          </ac:spMkLst>
        </pc:spChg>
      </pc:sldChg>
      <pc:sldChg chg="modSp">
        <pc:chgData name="Amelie Montorio" userId="S::amelie.montorio@ac-limoges.fr::a1456a30-ef3d-4bbb-827e-ca0581684ab7" providerId="AD" clId="Web-{0BC5ED7A-1DC0-0898-421F-9A8865C4108C}" dt="2022-10-06T07:54:19.317" v="83" actId="20577"/>
        <pc:sldMkLst>
          <pc:docMk/>
          <pc:sldMk cId="0" sldId="334"/>
        </pc:sldMkLst>
        <pc:spChg chg="mod">
          <ac:chgData name="Amelie Montorio" userId="S::amelie.montorio@ac-limoges.fr::a1456a30-ef3d-4bbb-827e-ca0581684ab7" providerId="AD" clId="Web-{0BC5ED7A-1DC0-0898-421F-9A8865C4108C}" dt="2022-10-06T07:54:03.332" v="81" actId="20577"/>
          <ac:spMkLst>
            <pc:docMk/>
            <pc:sldMk cId="0" sldId="334"/>
            <ac:spMk id="3" creationId="{63D10105-E5EC-4B30-8C8D-81DF52211F39}"/>
          </ac:spMkLst>
        </pc:spChg>
        <pc:spChg chg="mod">
          <ac:chgData name="Amelie Montorio" userId="S::amelie.montorio@ac-limoges.fr::a1456a30-ef3d-4bbb-827e-ca0581684ab7" providerId="AD" clId="Web-{0BC5ED7A-1DC0-0898-421F-9A8865C4108C}" dt="2022-10-06T07:53:39.815" v="57" actId="20577"/>
          <ac:spMkLst>
            <pc:docMk/>
            <pc:sldMk cId="0" sldId="334"/>
            <ac:spMk id="4" creationId="{3D6E874E-4AE5-4B05-B382-11F94762B45F}"/>
          </ac:spMkLst>
        </pc:spChg>
        <pc:spChg chg="mod">
          <ac:chgData name="Amelie Montorio" userId="S::amelie.montorio@ac-limoges.fr::a1456a30-ef3d-4bbb-827e-ca0581684ab7" providerId="AD" clId="Web-{0BC5ED7A-1DC0-0898-421F-9A8865C4108C}" dt="2022-10-06T07:54:19.317" v="83" actId="20577"/>
          <ac:spMkLst>
            <pc:docMk/>
            <pc:sldMk cId="0" sldId="334"/>
            <ac:spMk id="6147" creationId="{A6E70EAE-120D-4573-9715-A036FDF59FDB}"/>
          </ac:spMkLst>
        </pc:spChg>
      </pc:sldChg>
      <pc:sldChg chg="addSp">
        <pc:chgData name="Amelie Montorio" userId="S::amelie.montorio@ac-limoges.fr::a1456a30-ef3d-4bbb-827e-ca0581684ab7" providerId="AD" clId="Web-{0BC5ED7A-1DC0-0898-421F-9A8865C4108C}" dt="2022-10-06T07:56:23.384" v="116"/>
        <pc:sldMkLst>
          <pc:docMk/>
          <pc:sldMk cId="0" sldId="335"/>
        </pc:sldMkLst>
        <pc:spChg chg="add">
          <ac:chgData name="Amelie Montorio" userId="S::amelie.montorio@ac-limoges.fr::a1456a30-ef3d-4bbb-827e-ca0581684ab7" providerId="AD" clId="Web-{0BC5ED7A-1DC0-0898-421F-9A8865C4108C}" dt="2022-10-06T07:56:23.384" v="116"/>
          <ac:spMkLst>
            <pc:docMk/>
            <pc:sldMk cId="0" sldId="335"/>
            <ac:spMk id="3" creationId="{754710AB-A6BC-9118-30BC-F0B3CE86232D}"/>
          </ac:spMkLst>
        </pc:spChg>
      </pc:sldChg>
      <pc:sldChg chg="modSp new">
        <pc:chgData name="Amelie Montorio" userId="S::amelie.montorio@ac-limoges.fr::a1456a30-ef3d-4bbb-827e-ca0581684ab7" providerId="AD" clId="Web-{0BC5ED7A-1DC0-0898-421F-9A8865C4108C}" dt="2022-10-06T07:57:18.042" v="123" actId="20577"/>
        <pc:sldMkLst>
          <pc:docMk/>
          <pc:sldMk cId="2875863145" sldId="339"/>
        </pc:sldMkLst>
        <pc:spChg chg="mod">
          <ac:chgData name="Amelie Montorio" userId="S::amelie.montorio@ac-limoges.fr::a1456a30-ef3d-4bbb-827e-ca0581684ab7" providerId="AD" clId="Web-{0BC5ED7A-1DC0-0898-421F-9A8865C4108C}" dt="2022-10-06T07:57:18.042" v="123" actId="20577"/>
          <ac:spMkLst>
            <pc:docMk/>
            <pc:sldMk cId="2875863145" sldId="339"/>
            <ac:spMk id="2" creationId="{8A3F5C8C-FA7B-BF1B-27A9-A18345AE3D64}"/>
          </ac:spMkLst>
        </pc:spChg>
      </pc:sldChg>
      <pc:sldChg chg="add">
        <pc:chgData name="Amelie Montorio" userId="S::amelie.montorio@ac-limoges.fr::a1456a30-ef3d-4bbb-827e-ca0581684ab7" providerId="AD" clId="Web-{0BC5ED7A-1DC0-0898-421F-9A8865C4108C}" dt="2022-10-06T07:59:24.281" v="124"/>
        <pc:sldMkLst>
          <pc:docMk/>
          <pc:sldMk cId="4157134464" sldId="340"/>
        </pc:sldMkLst>
      </pc:sldChg>
      <pc:sldChg chg="add">
        <pc:chgData name="Amelie Montorio" userId="S::amelie.montorio@ac-limoges.fr::a1456a30-ef3d-4bbb-827e-ca0581684ab7" providerId="AD" clId="Web-{0BC5ED7A-1DC0-0898-421F-9A8865C4108C}" dt="2022-10-06T07:59:50.110" v="125"/>
        <pc:sldMkLst>
          <pc:docMk/>
          <pc:sldMk cId="3770101488" sldId="341"/>
        </pc:sldMkLst>
      </pc:sldChg>
      <pc:sldChg chg="add">
        <pc:chgData name="Amelie Montorio" userId="S::amelie.montorio@ac-limoges.fr::a1456a30-ef3d-4bbb-827e-ca0581684ab7" providerId="AD" clId="Web-{0BC5ED7A-1DC0-0898-421F-9A8865C4108C}" dt="2022-10-06T07:59:57.829" v="126"/>
        <pc:sldMkLst>
          <pc:docMk/>
          <pc:sldMk cId="456904914" sldId="342"/>
        </pc:sldMkLst>
      </pc:sldChg>
      <pc:sldChg chg="add">
        <pc:chgData name="Amelie Montorio" userId="S::amelie.montorio@ac-limoges.fr::a1456a30-ef3d-4bbb-827e-ca0581684ab7" providerId="AD" clId="Web-{0BC5ED7A-1DC0-0898-421F-9A8865C4108C}" dt="2022-10-06T08:00:06.954" v="127"/>
        <pc:sldMkLst>
          <pc:docMk/>
          <pc:sldMk cId="1005367912" sldId="343"/>
        </pc:sldMkLst>
      </pc:sldChg>
      <pc:sldMasterChg chg="add addSldLayout">
        <pc:chgData name="Amelie Montorio" userId="S::amelie.montorio@ac-limoges.fr::a1456a30-ef3d-4bbb-827e-ca0581684ab7" providerId="AD" clId="Web-{0BC5ED7A-1DC0-0898-421F-9A8865C4108C}" dt="2022-10-06T07:59:24.281" v="124"/>
        <pc:sldMasterMkLst>
          <pc:docMk/>
          <pc:sldMasterMk cId="0" sldId="2147483648"/>
        </pc:sldMasterMkLst>
        <pc:sldLayoutChg chg="add">
          <pc:chgData name="Amelie Montorio" userId="S::amelie.montorio@ac-limoges.fr::a1456a30-ef3d-4bbb-827e-ca0581684ab7" providerId="AD" clId="Web-{0BC5ED7A-1DC0-0898-421F-9A8865C4108C}" dt="2022-10-06T07:59:24.281" v="124"/>
          <pc:sldLayoutMkLst>
            <pc:docMk/>
            <pc:sldMasterMk cId="0" sldId="2147483648"/>
            <pc:sldLayoutMk cId="0" sldId="2147483649"/>
          </pc:sldLayoutMkLst>
        </pc:sldLayoutChg>
        <pc:sldLayoutChg chg="add">
          <pc:chgData name="Amelie Montorio" userId="S::amelie.montorio@ac-limoges.fr::a1456a30-ef3d-4bbb-827e-ca0581684ab7" providerId="AD" clId="Web-{0BC5ED7A-1DC0-0898-421F-9A8865C4108C}" dt="2022-10-06T07:59:24.281" v="124"/>
          <pc:sldLayoutMkLst>
            <pc:docMk/>
            <pc:sldMasterMk cId="0" sldId="2147483648"/>
            <pc:sldLayoutMk cId="0" sldId="2147483650"/>
          </pc:sldLayoutMkLst>
        </pc:sldLayoutChg>
        <pc:sldLayoutChg chg="add">
          <pc:chgData name="Amelie Montorio" userId="S::amelie.montorio@ac-limoges.fr::a1456a30-ef3d-4bbb-827e-ca0581684ab7" providerId="AD" clId="Web-{0BC5ED7A-1DC0-0898-421F-9A8865C4108C}" dt="2022-10-06T07:59:24.281" v="124"/>
          <pc:sldLayoutMkLst>
            <pc:docMk/>
            <pc:sldMasterMk cId="0" sldId="2147483648"/>
            <pc:sldLayoutMk cId="0" sldId="2147483651"/>
          </pc:sldLayoutMkLst>
        </pc:sldLayoutChg>
        <pc:sldLayoutChg chg="add">
          <pc:chgData name="Amelie Montorio" userId="S::amelie.montorio@ac-limoges.fr::a1456a30-ef3d-4bbb-827e-ca0581684ab7" providerId="AD" clId="Web-{0BC5ED7A-1DC0-0898-421F-9A8865C4108C}" dt="2022-10-06T07:59:24.281" v="124"/>
          <pc:sldLayoutMkLst>
            <pc:docMk/>
            <pc:sldMasterMk cId="0" sldId="2147483648"/>
            <pc:sldLayoutMk cId="0" sldId="2147483652"/>
          </pc:sldLayoutMkLst>
        </pc:sldLayoutChg>
        <pc:sldLayoutChg chg="add">
          <pc:chgData name="Amelie Montorio" userId="S::amelie.montorio@ac-limoges.fr::a1456a30-ef3d-4bbb-827e-ca0581684ab7" providerId="AD" clId="Web-{0BC5ED7A-1DC0-0898-421F-9A8865C4108C}" dt="2022-10-06T07:59:24.281" v="124"/>
          <pc:sldLayoutMkLst>
            <pc:docMk/>
            <pc:sldMasterMk cId="0" sldId="2147483648"/>
            <pc:sldLayoutMk cId="0" sldId="2147483653"/>
          </pc:sldLayoutMkLst>
        </pc:sldLayoutChg>
        <pc:sldLayoutChg chg="add">
          <pc:chgData name="Amelie Montorio" userId="S::amelie.montorio@ac-limoges.fr::a1456a30-ef3d-4bbb-827e-ca0581684ab7" providerId="AD" clId="Web-{0BC5ED7A-1DC0-0898-421F-9A8865C4108C}" dt="2022-10-06T07:59:24.281" v="124"/>
          <pc:sldLayoutMkLst>
            <pc:docMk/>
            <pc:sldMasterMk cId="0" sldId="2147483648"/>
            <pc:sldLayoutMk cId="0" sldId="2147483654"/>
          </pc:sldLayoutMkLst>
        </pc:sldLayoutChg>
        <pc:sldLayoutChg chg="add">
          <pc:chgData name="Amelie Montorio" userId="S::amelie.montorio@ac-limoges.fr::a1456a30-ef3d-4bbb-827e-ca0581684ab7" providerId="AD" clId="Web-{0BC5ED7A-1DC0-0898-421F-9A8865C4108C}" dt="2022-10-06T07:59:24.281" v="124"/>
          <pc:sldLayoutMkLst>
            <pc:docMk/>
            <pc:sldMasterMk cId="0" sldId="2147483648"/>
            <pc:sldLayoutMk cId="0" sldId="2147483655"/>
          </pc:sldLayoutMkLst>
        </pc:sldLayoutChg>
        <pc:sldLayoutChg chg="add">
          <pc:chgData name="Amelie Montorio" userId="S::amelie.montorio@ac-limoges.fr::a1456a30-ef3d-4bbb-827e-ca0581684ab7" providerId="AD" clId="Web-{0BC5ED7A-1DC0-0898-421F-9A8865C4108C}" dt="2022-10-06T07:59:24.281" v="124"/>
          <pc:sldLayoutMkLst>
            <pc:docMk/>
            <pc:sldMasterMk cId="0" sldId="2147483648"/>
            <pc:sldLayoutMk cId="0" sldId="2147483656"/>
          </pc:sldLayoutMkLst>
        </pc:sldLayoutChg>
        <pc:sldLayoutChg chg="add">
          <pc:chgData name="Amelie Montorio" userId="S::amelie.montorio@ac-limoges.fr::a1456a30-ef3d-4bbb-827e-ca0581684ab7" providerId="AD" clId="Web-{0BC5ED7A-1DC0-0898-421F-9A8865C4108C}" dt="2022-10-06T07:59:24.281" v="124"/>
          <pc:sldLayoutMkLst>
            <pc:docMk/>
            <pc:sldMasterMk cId="0" sldId="2147483648"/>
            <pc:sldLayoutMk cId="0" sldId="2147483657"/>
          </pc:sldLayoutMkLst>
        </pc:sldLayoutChg>
        <pc:sldLayoutChg chg="add">
          <pc:chgData name="Amelie Montorio" userId="S::amelie.montorio@ac-limoges.fr::a1456a30-ef3d-4bbb-827e-ca0581684ab7" providerId="AD" clId="Web-{0BC5ED7A-1DC0-0898-421F-9A8865C4108C}" dt="2022-10-06T07:59:24.281" v="124"/>
          <pc:sldLayoutMkLst>
            <pc:docMk/>
            <pc:sldMasterMk cId="0" sldId="2147483648"/>
            <pc:sldLayoutMk cId="0" sldId="2147483658"/>
          </pc:sldLayoutMkLst>
        </pc:sldLayoutChg>
        <pc:sldLayoutChg chg="add">
          <pc:chgData name="Amelie Montorio" userId="S::amelie.montorio@ac-limoges.fr::a1456a30-ef3d-4bbb-827e-ca0581684ab7" providerId="AD" clId="Web-{0BC5ED7A-1DC0-0898-421F-9A8865C4108C}" dt="2022-10-06T07:59:24.281" v="124"/>
          <pc:sldLayoutMkLst>
            <pc:docMk/>
            <pc:sldMasterMk cId="0" sldId="2147483648"/>
            <pc:sldLayoutMk cId="0" sldId="2147483659"/>
          </pc:sldLayoutMkLst>
        </pc:sldLayoutChg>
        <pc:sldLayoutChg chg="add">
          <pc:chgData name="Amelie Montorio" userId="S::amelie.montorio@ac-limoges.fr::a1456a30-ef3d-4bbb-827e-ca0581684ab7" providerId="AD" clId="Web-{0BC5ED7A-1DC0-0898-421F-9A8865C4108C}" dt="2022-10-06T07:59:24.281" v="124"/>
          <pc:sldLayoutMkLst>
            <pc:docMk/>
            <pc:sldMasterMk cId="0" sldId="2147483648"/>
            <pc:sldLayoutMk cId="0" sldId="2147483661"/>
          </pc:sldLayoutMkLst>
        </pc:sldLayoutChg>
        <pc:sldLayoutChg chg="add">
          <pc:chgData name="Amelie Montorio" userId="S::amelie.montorio@ac-limoges.fr::a1456a30-ef3d-4bbb-827e-ca0581684ab7" providerId="AD" clId="Web-{0BC5ED7A-1DC0-0898-421F-9A8865C4108C}" dt="2022-10-06T07:59:24.281" v="124"/>
          <pc:sldLayoutMkLst>
            <pc:docMk/>
            <pc:sldMasterMk cId="0" sldId="2147483648"/>
            <pc:sldLayoutMk cId="0" sldId="2147483663"/>
          </pc:sldLayoutMkLst>
        </pc:sldLayoutChg>
        <pc:sldLayoutChg chg="add">
          <pc:chgData name="Amelie Montorio" userId="S::amelie.montorio@ac-limoges.fr::a1456a30-ef3d-4bbb-827e-ca0581684ab7" providerId="AD" clId="Web-{0BC5ED7A-1DC0-0898-421F-9A8865C4108C}" dt="2022-10-06T07:59:24.281" v="124"/>
          <pc:sldLayoutMkLst>
            <pc:docMk/>
            <pc:sldMasterMk cId="0" sldId="2147483648"/>
            <pc:sldLayoutMk cId="0" sldId="2147483666"/>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xmlns="" id="{F52EEBFA-8F6E-4088-9379-EF42A46CA81D}"/>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fr-FR"/>
          </a:p>
        </p:txBody>
      </p:sp>
      <p:sp>
        <p:nvSpPr>
          <p:cNvPr id="14339" name="Rectangle 3">
            <a:extLst>
              <a:ext uri="{FF2B5EF4-FFF2-40B4-BE49-F238E27FC236}">
                <a16:creationId xmlns:a16="http://schemas.microsoft.com/office/drawing/2014/main" xmlns="" id="{67154B68-A97B-4281-B7C0-AA65818DD5B1}"/>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fr-FR"/>
          </a:p>
        </p:txBody>
      </p:sp>
      <p:sp>
        <p:nvSpPr>
          <p:cNvPr id="7172" name="Rectangle 4">
            <a:extLst>
              <a:ext uri="{FF2B5EF4-FFF2-40B4-BE49-F238E27FC236}">
                <a16:creationId xmlns:a16="http://schemas.microsoft.com/office/drawing/2014/main" xmlns="" id="{EAC10022-13A0-B77D-156C-97D63950CB8F}"/>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4341" name="Rectangle 5">
            <a:extLst>
              <a:ext uri="{FF2B5EF4-FFF2-40B4-BE49-F238E27FC236}">
                <a16:creationId xmlns:a16="http://schemas.microsoft.com/office/drawing/2014/main" xmlns="" id="{076C40AD-2066-4F26-A247-5F463BA5C0AA}"/>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14342" name="Rectangle 6">
            <a:extLst>
              <a:ext uri="{FF2B5EF4-FFF2-40B4-BE49-F238E27FC236}">
                <a16:creationId xmlns:a16="http://schemas.microsoft.com/office/drawing/2014/main" xmlns="" id="{0148810D-7FC8-4DD8-9F10-4A5298078E53}"/>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fr-FR"/>
          </a:p>
        </p:txBody>
      </p:sp>
      <p:sp>
        <p:nvSpPr>
          <p:cNvPr id="14343" name="Rectangle 7">
            <a:extLst>
              <a:ext uri="{FF2B5EF4-FFF2-40B4-BE49-F238E27FC236}">
                <a16:creationId xmlns:a16="http://schemas.microsoft.com/office/drawing/2014/main" xmlns="" id="{5DDC4AF0-84C5-41A9-98A8-AC7A5261518E}"/>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29AC07E2-70FF-4977-8C88-F324952B2B0C}" type="slidenum">
              <a:rPr lang="fr-FR" altLang="fr-FR"/>
              <a:pPr/>
              <a:t>‹N°›</a:t>
            </a:fld>
            <a:endParaRPr lang="fr-FR"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Espace réservé de l'image des diapositives 1">
            <a:extLst>
              <a:ext uri="{FF2B5EF4-FFF2-40B4-BE49-F238E27FC236}">
                <a16:creationId xmlns:a16="http://schemas.microsoft.com/office/drawing/2014/main" xmlns="" id="{43808675-70DD-CAF0-9464-07EC04400BB4}"/>
              </a:ext>
            </a:extLst>
          </p:cNvPr>
          <p:cNvSpPr>
            <a:spLocks noGrp="1" noRot="1" noChangeAspect="1" noChangeArrowheads="1" noTextEdit="1"/>
          </p:cNvSpPr>
          <p:nvPr>
            <p:ph type="sldImg"/>
          </p:nvPr>
        </p:nvSpPr>
        <p:spPr>
          <a:ln/>
        </p:spPr>
      </p:sp>
      <p:sp>
        <p:nvSpPr>
          <p:cNvPr id="23555" name="Espace réservé des notes 2">
            <a:extLst>
              <a:ext uri="{FF2B5EF4-FFF2-40B4-BE49-F238E27FC236}">
                <a16:creationId xmlns:a16="http://schemas.microsoft.com/office/drawing/2014/main" xmlns="" id="{6C22C817-86D6-0FDC-22B4-E03760224AC4}"/>
              </a:ext>
            </a:extLst>
          </p:cNvPr>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23556" name="Espace réservé du numéro de diapositive 3">
            <a:extLst>
              <a:ext uri="{FF2B5EF4-FFF2-40B4-BE49-F238E27FC236}">
                <a16:creationId xmlns:a16="http://schemas.microsoft.com/office/drawing/2014/main" xmlns="" id="{CFE77205-062C-9F69-3A0C-4EB77070F0E2}"/>
              </a:ext>
            </a:extLst>
          </p:cNvPr>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DE64489-A176-44F2-BA69-C0FDD50242B0}" type="slidenum">
              <a:rPr lang="fr-FR" altLang="fr-FR"/>
              <a:pPr/>
              <a:t>12</a:t>
            </a:fld>
            <a:endParaRPr lang="fr-FR" alt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Espace réservé de l'image des diapositives 1">
            <a:extLst>
              <a:ext uri="{FF2B5EF4-FFF2-40B4-BE49-F238E27FC236}">
                <a16:creationId xmlns:a16="http://schemas.microsoft.com/office/drawing/2014/main" xmlns="" id="{8807D5C6-595D-BB60-4C6F-D8A1798D766E}"/>
              </a:ext>
            </a:extLst>
          </p:cNvPr>
          <p:cNvSpPr>
            <a:spLocks noGrp="1" noRot="1" noChangeAspect="1" noChangeArrowheads="1" noTextEdit="1"/>
          </p:cNvSpPr>
          <p:nvPr>
            <p:ph type="sldImg"/>
          </p:nvPr>
        </p:nvSpPr>
        <p:spPr>
          <a:ln/>
        </p:spPr>
      </p:sp>
      <p:sp>
        <p:nvSpPr>
          <p:cNvPr id="32771" name="Espace réservé des notes 2">
            <a:extLst>
              <a:ext uri="{FF2B5EF4-FFF2-40B4-BE49-F238E27FC236}">
                <a16:creationId xmlns:a16="http://schemas.microsoft.com/office/drawing/2014/main" xmlns="" id="{F0C2B18F-5F4D-F22B-79AA-3C227778CE6C}"/>
              </a:ext>
            </a:extLst>
          </p:cNvPr>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32772" name="Espace réservé du numéro de diapositive 3">
            <a:extLst>
              <a:ext uri="{FF2B5EF4-FFF2-40B4-BE49-F238E27FC236}">
                <a16:creationId xmlns:a16="http://schemas.microsoft.com/office/drawing/2014/main" xmlns="" id="{3111FBE2-4224-6B9E-9172-85A796F581AA}"/>
              </a:ext>
            </a:extLst>
          </p:cNvPr>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00E568-B045-42A2-B5E1-F2F88A9D640D}" type="slidenum">
              <a:rPr lang="fr-FR" altLang="fr-FR"/>
              <a:pPr/>
              <a:t>20</a:t>
            </a:fld>
            <a:endParaRPr lang="fr-FR" alt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Espace réservé de l'image des diapositives 1">
            <a:extLst>
              <a:ext uri="{FF2B5EF4-FFF2-40B4-BE49-F238E27FC236}">
                <a16:creationId xmlns:a16="http://schemas.microsoft.com/office/drawing/2014/main" xmlns="" id="{08522E3C-5051-D12D-3727-25323C06D717}"/>
              </a:ext>
            </a:extLst>
          </p:cNvPr>
          <p:cNvSpPr>
            <a:spLocks noGrp="1" noRot="1" noChangeAspect="1" noChangeArrowheads="1" noTextEdit="1"/>
          </p:cNvSpPr>
          <p:nvPr>
            <p:ph type="sldImg"/>
          </p:nvPr>
        </p:nvSpPr>
        <p:spPr>
          <a:ln/>
        </p:spPr>
      </p:sp>
      <p:sp>
        <p:nvSpPr>
          <p:cNvPr id="37891" name="Espace réservé des notes 2">
            <a:extLst>
              <a:ext uri="{FF2B5EF4-FFF2-40B4-BE49-F238E27FC236}">
                <a16:creationId xmlns:a16="http://schemas.microsoft.com/office/drawing/2014/main" xmlns="" id="{7603ED6D-10EA-66DD-39DE-A27EA64601A8}"/>
              </a:ext>
            </a:extLst>
          </p:cNvPr>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37892" name="Espace réservé du numéro de diapositive 3">
            <a:extLst>
              <a:ext uri="{FF2B5EF4-FFF2-40B4-BE49-F238E27FC236}">
                <a16:creationId xmlns:a16="http://schemas.microsoft.com/office/drawing/2014/main" xmlns="" id="{210DCD27-C9A2-D300-64CE-6ADDFA36B699}"/>
              </a:ext>
            </a:extLst>
          </p:cNvPr>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4D6A5EA-6953-4B46-B013-2F3D67310C45}" type="slidenum">
              <a:rPr lang="fr-FR" altLang="fr-FR"/>
              <a:pPr/>
              <a:t>24</a:t>
            </a:fld>
            <a:endParaRPr lang="fr-FR" alt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7">
            <a:extLst>
              <a:ext uri="{FF2B5EF4-FFF2-40B4-BE49-F238E27FC236}">
                <a16:creationId xmlns:a16="http://schemas.microsoft.com/office/drawing/2014/main" xmlns="" id="{5F99BE3F-F41B-E343-657A-DB39DD38F3AC}"/>
              </a:ext>
            </a:extLst>
          </p:cNvPr>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AB2C5624-55BB-4470-9075-34D0F3ED77E6}" type="slidenum">
              <a:rPr lang="fr-FR" altLang="fr-FR"/>
              <a:pPr>
                <a:spcBef>
                  <a:spcPct val="0"/>
                </a:spcBef>
              </a:pPr>
              <a:t>29</a:t>
            </a:fld>
            <a:endParaRPr lang="fr-FR" altLang="fr-FR"/>
          </a:p>
        </p:txBody>
      </p:sp>
      <p:sp>
        <p:nvSpPr>
          <p:cNvPr id="47107" name="Rectangle 1">
            <a:extLst>
              <a:ext uri="{FF2B5EF4-FFF2-40B4-BE49-F238E27FC236}">
                <a16:creationId xmlns:a16="http://schemas.microsoft.com/office/drawing/2014/main" xmlns="" id="{55A6E82F-515B-98C7-A2B8-5BE5DA9F9308}"/>
              </a:ext>
            </a:extLst>
          </p:cNvPr>
          <p:cNvSpPr>
            <a:spLocks noGrp="1" noRot="1" noChangeAspect="1" noChangeArrowheads="1" noTextEdit="1"/>
          </p:cNvSpPr>
          <p:nvPr>
            <p:ph type="sldImg"/>
          </p:nvPr>
        </p:nvSpPr>
        <p:spPr>
          <a:xfrm>
            <a:off x="1146175" y="687388"/>
            <a:ext cx="4567238" cy="3425825"/>
          </a:xfrm>
          <a:solidFill>
            <a:srgbClr val="FFFFFF"/>
          </a:solidFill>
          <a:ln/>
        </p:spPr>
      </p:sp>
      <p:sp>
        <p:nvSpPr>
          <p:cNvPr id="47108" name="Rectangle 2">
            <a:extLst>
              <a:ext uri="{FF2B5EF4-FFF2-40B4-BE49-F238E27FC236}">
                <a16:creationId xmlns:a16="http://schemas.microsoft.com/office/drawing/2014/main" xmlns="" id="{1665A7C8-2970-AE59-6994-5486CE0B0A10}"/>
              </a:ext>
            </a:extLst>
          </p:cNvPr>
          <p:cNvSpPr>
            <a:spLocks noGrp="1" noChangeArrowheads="1"/>
          </p:cNvSpPr>
          <p:nvPr>
            <p:ph type="body" idx="1"/>
          </p:nvPr>
        </p:nvSpPr>
        <p:spPr>
          <a:xfrm>
            <a:off x="914400" y="4343400"/>
            <a:ext cx="5029200" cy="411638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eaLnBrk="1" hangingPunct="1">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altLang="fr-FR">
              <a:latin typeface="Arial" panose="020B0604020202020204" pitchFamily="34" charset="0"/>
              <a:cs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Espace réservé de l'image des diapositives 1">
            <a:extLst>
              <a:ext uri="{FF2B5EF4-FFF2-40B4-BE49-F238E27FC236}">
                <a16:creationId xmlns:a16="http://schemas.microsoft.com/office/drawing/2014/main" xmlns="" id="{F9A025D2-338E-739B-CCB2-432E20F6BA74}"/>
              </a:ext>
            </a:extLst>
          </p:cNvPr>
          <p:cNvSpPr>
            <a:spLocks noGrp="1" noRot="1" noChangeAspect="1" noChangeArrowheads="1" noTextEdit="1"/>
          </p:cNvSpPr>
          <p:nvPr>
            <p:ph type="sldImg"/>
          </p:nvPr>
        </p:nvSpPr>
        <p:spPr>
          <a:ln/>
        </p:spPr>
      </p:sp>
      <p:sp>
        <p:nvSpPr>
          <p:cNvPr id="50179" name="Espace réservé des notes 2">
            <a:extLst>
              <a:ext uri="{FF2B5EF4-FFF2-40B4-BE49-F238E27FC236}">
                <a16:creationId xmlns:a16="http://schemas.microsoft.com/office/drawing/2014/main" xmlns="" id="{CC27D8F1-E73B-E75C-8D20-2EB7B31B04F3}"/>
              </a:ext>
            </a:extLst>
          </p:cNvPr>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50180" name="Espace réservé du numéro de diapositive 3">
            <a:extLst>
              <a:ext uri="{FF2B5EF4-FFF2-40B4-BE49-F238E27FC236}">
                <a16:creationId xmlns:a16="http://schemas.microsoft.com/office/drawing/2014/main" xmlns="" id="{2BDCE693-BCFC-29B9-0FCA-4483B476FB32}"/>
              </a:ext>
            </a:extLst>
          </p:cNvPr>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4106A26-8C38-4412-B27B-5D9176D17007}" type="slidenum">
              <a:rPr lang="fr-FR" altLang="fr-FR"/>
              <a:pPr/>
              <a:t>31</a:t>
            </a:fld>
            <a:endParaRPr lang="fr-FR" alt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a:extLst>
              <a:ext uri="{FF2B5EF4-FFF2-40B4-BE49-F238E27FC236}">
                <a16:creationId xmlns:a16="http://schemas.microsoft.com/office/drawing/2014/main" xmlns="" id="{32032E60-F36F-8DD5-0461-25414E0A7747}"/>
              </a:ext>
            </a:extLst>
          </p:cNvPr>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F555A05-3D4F-45AB-AE92-3F042AB73781}" type="slidenum">
              <a:rPr lang="fr-FR" altLang="fr-FR"/>
              <a:pPr>
                <a:spcBef>
                  <a:spcPct val="0"/>
                </a:spcBef>
              </a:pPr>
              <a:t>40</a:t>
            </a:fld>
            <a:endParaRPr lang="fr-FR" altLang="fr-FR"/>
          </a:p>
        </p:txBody>
      </p:sp>
      <p:sp>
        <p:nvSpPr>
          <p:cNvPr id="59395" name="Rectangle 2">
            <a:extLst>
              <a:ext uri="{FF2B5EF4-FFF2-40B4-BE49-F238E27FC236}">
                <a16:creationId xmlns:a16="http://schemas.microsoft.com/office/drawing/2014/main" xmlns="" id="{8DD59FFD-5A9A-31A0-6C55-30969260CCB9}"/>
              </a:ext>
            </a:extLst>
          </p:cNvPr>
          <p:cNvSpPr>
            <a:spLocks noGrp="1" noRot="1" noChangeAspect="1" noChangeArrowheads="1" noTextEdit="1"/>
          </p:cNvSpPr>
          <p:nvPr>
            <p:ph type="sldImg"/>
          </p:nvPr>
        </p:nvSpPr>
        <p:spPr>
          <a:xfrm>
            <a:off x="1146175" y="687388"/>
            <a:ext cx="4567238" cy="3425825"/>
          </a:xfrm>
          <a:ln cap="flat"/>
        </p:spPr>
      </p:sp>
      <p:sp>
        <p:nvSpPr>
          <p:cNvPr id="59396" name="Rectangle 3">
            <a:extLst>
              <a:ext uri="{FF2B5EF4-FFF2-40B4-BE49-F238E27FC236}">
                <a16:creationId xmlns:a16="http://schemas.microsoft.com/office/drawing/2014/main" xmlns="" id="{C470E7A6-3ABA-0894-EDC9-13F221C5F3B3}"/>
              </a:ext>
            </a:extLst>
          </p:cNvPr>
          <p:cNvSpPr>
            <a:spLocks noGrp="1" noChangeArrowheads="1"/>
          </p:cNvSpPr>
          <p:nvPr>
            <p:ph type="body" idx="1"/>
          </p:nvPr>
        </p:nvSpPr>
        <p:spPr>
          <a:xfrm>
            <a:off x="914400" y="4343400"/>
            <a:ext cx="5029200" cy="411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lstStyle/>
          <a:p>
            <a:pPr eaLnBrk="1" hangingPunct="1"/>
            <a:endParaRPr lang="fr-FR" altLang="fr-FR">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BF885255-7258-54D0-13A0-19C526A0854F}"/>
              </a:ext>
            </a:extLst>
          </p:cNvPr>
          <p:cNvSpPr/>
          <p:nvPr/>
        </p:nvSpPr>
        <p:spPr>
          <a:xfrm>
            <a:off x="0" y="0"/>
            <a:ext cx="9144000" cy="4572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Freeform 9">
            <a:extLst>
              <a:ext uri="{FF2B5EF4-FFF2-40B4-BE49-F238E27FC236}">
                <a16:creationId xmlns:a16="http://schemas.microsoft.com/office/drawing/2014/main" xmlns="" id="{D3732312-329A-23D8-C282-EC5BA0A6530A}"/>
              </a:ext>
            </a:extLst>
          </p:cNvPr>
          <p:cNvSpPr/>
          <p:nvPr/>
        </p:nvSpPr>
        <p:spPr>
          <a:xfrm>
            <a:off x="4763" y="0"/>
            <a:ext cx="9139237" cy="4572000"/>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7">
            <a:extLst>
              <a:ext uri="{FF2B5EF4-FFF2-40B4-BE49-F238E27FC236}">
                <a16:creationId xmlns:a16="http://schemas.microsoft.com/office/drawing/2014/main" xmlns="" id="{92B39D84-0FAF-50A2-8A38-089E45C06733}"/>
              </a:ext>
            </a:extLst>
          </p:cNvPr>
          <p:cNvCxnSpPr/>
          <p:nvPr/>
        </p:nvCxnSpPr>
        <p:spPr>
          <a:xfrm flipV="1">
            <a:off x="6289675" y="5264150"/>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342900" y="4960137"/>
            <a:ext cx="5829300" cy="1463040"/>
          </a:xfrm>
        </p:spPr>
        <p:txBody>
          <a:bodyPr/>
          <a:lstStyle>
            <a:lvl1pPr algn="r">
              <a:defRPr sz="4400" spc="200" baseline="0"/>
            </a:lvl1pPr>
          </a:lstStyle>
          <a:p>
            <a:r>
              <a:rPr lang="fr-FR"/>
              <a:t>Modifiez le style du titre</a:t>
            </a:r>
            <a:endParaRPr lang="en-US"/>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a:p>
        </p:txBody>
      </p:sp>
      <p:sp>
        <p:nvSpPr>
          <p:cNvPr id="7" name="Date Placeholder 3">
            <a:extLst>
              <a:ext uri="{FF2B5EF4-FFF2-40B4-BE49-F238E27FC236}">
                <a16:creationId xmlns:a16="http://schemas.microsoft.com/office/drawing/2014/main" xmlns="" id="{452A1FEC-7EA5-983F-6FA9-DADED441D084}"/>
              </a:ext>
            </a:extLst>
          </p:cNvPr>
          <p:cNvSpPr>
            <a:spLocks noGrp="1"/>
          </p:cNvSpPr>
          <p:nvPr>
            <p:ph type="dt" sz="half" idx="10"/>
          </p:nvPr>
        </p:nvSpPr>
        <p:spPr/>
        <p:txBody>
          <a:bodyPr/>
          <a:lstStyle>
            <a:lvl1pPr algn="l">
              <a:defRPr/>
            </a:lvl1pPr>
          </a:lstStyle>
          <a:p>
            <a:pPr>
              <a:defRPr/>
            </a:pPr>
            <a:endParaRPr lang="fr-FR" altLang="fr-FR"/>
          </a:p>
        </p:txBody>
      </p:sp>
      <p:sp>
        <p:nvSpPr>
          <p:cNvPr id="8" name="Footer Placeholder 4">
            <a:extLst>
              <a:ext uri="{FF2B5EF4-FFF2-40B4-BE49-F238E27FC236}">
                <a16:creationId xmlns:a16="http://schemas.microsoft.com/office/drawing/2014/main" xmlns="" id="{DAAB632B-FE96-FE1C-5A51-C9C5B0B04298}"/>
              </a:ext>
            </a:extLst>
          </p:cNvPr>
          <p:cNvSpPr>
            <a:spLocks noGrp="1"/>
          </p:cNvSpPr>
          <p:nvPr>
            <p:ph type="ftr" sz="quarter" idx="11"/>
          </p:nvPr>
        </p:nvSpPr>
        <p:spPr/>
        <p:txBody>
          <a:bodyPr/>
          <a:lstStyle>
            <a:lvl1pPr>
              <a:defRPr/>
            </a:lvl1pPr>
          </a:lstStyle>
          <a:p>
            <a:pPr>
              <a:defRPr/>
            </a:pPr>
            <a:endParaRPr lang="fr-FR" altLang="fr-FR"/>
          </a:p>
        </p:txBody>
      </p:sp>
      <p:sp>
        <p:nvSpPr>
          <p:cNvPr id="9" name="Slide Number Placeholder 5">
            <a:extLst>
              <a:ext uri="{FF2B5EF4-FFF2-40B4-BE49-F238E27FC236}">
                <a16:creationId xmlns:a16="http://schemas.microsoft.com/office/drawing/2014/main" xmlns="" id="{739136E4-C563-0A11-4001-84ABA6767FB5}"/>
              </a:ext>
            </a:extLst>
          </p:cNvPr>
          <p:cNvSpPr>
            <a:spLocks noGrp="1"/>
          </p:cNvSpPr>
          <p:nvPr>
            <p:ph type="sldNum" sz="quarter" idx="12"/>
          </p:nvPr>
        </p:nvSpPr>
        <p:spPr/>
        <p:txBody>
          <a:bodyPr/>
          <a:lstStyle>
            <a:lvl1pPr>
              <a:defRPr/>
            </a:lvl1pPr>
          </a:lstStyle>
          <a:p>
            <a:fld id="{89B1D373-FE5E-4E08-AB7C-92EB756C68AF}" type="slidenum">
              <a:rPr lang="fr-FR" altLang="fr-FR"/>
              <a:pPr/>
              <a:t>‹N°›</a:t>
            </a:fld>
            <a:endParaRPr lang="fr-FR" altLang="fr-FR"/>
          </a:p>
        </p:txBody>
      </p:sp>
    </p:spTree>
    <p:extLst>
      <p:ext uri="{BB962C8B-B14F-4D97-AF65-F5344CB8AC3E}">
        <p14:creationId xmlns:p14="http://schemas.microsoft.com/office/powerpoint/2010/main" xmlns="" val="1355689793"/>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a:extLst>
              <a:ext uri="{FF2B5EF4-FFF2-40B4-BE49-F238E27FC236}">
                <a16:creationId xmlns:a16="http://schemas.microsoft.com/office/drawing/2014/main" xmlns="" id="{B9EFE833-9B02-EFC4-7ED8-1B2956623485}"/>
              </a:ext>
            </a:extLst>
          </p:cNvPr>
          <p:cNvSpPr>
            <a:spLocks noGrp="1"/>
          </p:cNvSpPr>
          <p:nvPr>
            <p:ph type="dt" sz="half" idx="10"/>
          </p:nvPr>
        </p:nvSpPr>
        <p:spPr/>
        <p:txBody>
          <a:bodyPr/>
          <a:lstStyle>
            <a:lvl1pPr>
              <a:defRPr/>
            </a:lvl1pPr>
          </a:lstStyle>
          <a:p>
            <a:pPr>
              <a:defRPr/>
            </a:pPr>
            <a:endParaRPr lang="fr-FR" altLang="fr-FR"/>
          </a:p>
        </p:txBody>
      </p:sp>
      <p:sp>
        <p:nvSpPr>
          <p:cNvPr id="5" name="Footer Placeholder 4">
            <a:extLst>
              <a:ext uri="{FF2B5EF4-FFF2-40B4-BE49-F238E27FC236}">
                <a16:creationId xmlns:a16="http://schemas.microsoft.com/office/drawing/2014/main" xmlns="" id="{AAAAEB6B-B5EE-E33F-4A50-ABCA6516604C}"/>
              </a:ext>
            </a:extLst>
          </p:cNvPr>
          <p:cNvSpPr>
            <a:spLocks noGrp="1"/>
          </p:cNvSpPr>
          <p:nvPr>
            <p:ph type="ftr" sz="quarter" idx="11"/>
          </p:nvPr>
        </p:nvSpPr>
        <p:spPr/>
        <p:txBody>
          <a:bodyPr/>
          <a:lstStyle>
            <a:lvl1pPr>
              <a:defRPr/>
            </a:lvl1pPr>
          </a:lstStyle>
          <a:p>
            <a:pPr>
              <a:defRPr/>
            </a:pPr>
            <a:endParaRPr lang="fr-FR" altLang="fr-FR"/>
          </a:p>
        </p:txBody>
      </p:sp>
      <p:sp>
        <p:nvSpPr>
          <p:cNvPr id="6" name="Slide Number Placeholder 5">
            <a:extLst>
              <a:ext uri="{FF2B5EF4-FFF2-40B4-BE49-F238E27FC236}">
                <a16:creationId xmlns:a16="http://schemas.microsoft.com/office/drawing/2014/main" xmlns="" id="{0B1193B0-F93B-21FB-9A58-E328C1E7D1EC}"/>
              </a:ext>
            </a:extLst>
          </p:cNvPr>
          <p:cNvSpPr>
            <a:spLocks noGrp="1"/>
          </p:cNvSpPr>
          <p:nvPr>
            <p:ph type="sldNum" sz="quarter" idx="12"/>
          </p:nvPr>
        </p:nvSpPr>
        <p:spPr/>
        <p:txBody>
          <a:bodyPr/>
          <a:lstStyle>
            <a:lvl1pPr>
              <a:defRPr/>
            </a:lvl1pPr>
          </a:lstStyle>
          <a:p>
            <a:fld id="{F749E304-49CB-4BDC-A655-94D12E1F215D}" type="slidenum">
              <a:rPr lang="fr-FR" altLang="fr-FR"/>
              <a:pPr/>
              <a:t>‹N°›</a:t>
            </a:fld>
            <a:endParaRPr lang="fr-FR" altLang="fr-FR"/>
          </a:p>
        </p:txBody>
      </p:sp>
    </p:spTree>
    <p:extLst>
      <p:ext uri="{BB962C8B-B14F-4D97-AF65-F5344CB8AC3E}">
        <p14:creationId xmlns:p14="http://schemas.microsoft.com/office/powerpoint/2010/main" xmlns="" val="1863084564"/>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cxnSp>
        <p:nvCxnSpPr>
          <p:cNvPr id="4" name="Straight Connector 6">
            <a:extLst>
              <a:ext uri="{FF2B5EF4-FFF2-40B4-BE49-F238E27FC236}">
                <a16:creationId xmlns:a16="http://schemas.microsoft.com/office/drawing/2014/main" xmlns="" id="{8FCBD6A8-F551-DBB8-F2AA-692BBF889550}"/>
              </a:ext>
            </a:extLst>
          </p:cNvPr>
          <p:cNvCxnSpPr/>
          <p:nvPr/>
        </p:nvCxnSpPr>
        <p:spPr>
          <a:xfrm rot="5400000" flipV="1">
            <a:off x="7543800" y="173038"/>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fr-FR"/>
              <a:t>Modifiez le style du titre</a:t>
            </a:r>
            <a:endParaRPr lang="en-US"/>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Date Placeholder 3">
            <a:extLst>
              <a:ext uri="{FF2B5EF4-FFF2-40B4-BE49-F238E27FC236}">
                <a16:creationId xmlns:a16="http://schemas.microsoft.com/office/drawing/2014/main" xmlns="" id="{CBD35DAD-F4C0-AEDC-FB29-CEC26E3224DC}"/>
              </a:ext>
            </a:extLst>
          </p:cNvPr>
          <p:cNvSpPr>
            <a:spLocks noGrp="1"/>
          </p:cNvSpPr>
          <p:nvPr>
            <p:ph type="dt" sz="half" idx="10"/>
          </p:nvPr>
        </p:nvSpPr>
        <p:spPr/>
        <p:txBody>
          <a:bodyPr/>
          <a:lstStyle>
            <a:lvl1pPr>
              <a:defRPr/>
            </a:lvl1pPr>
          </a:lstStyle>
          <a:p>
            <a:pPr>
              <a:defRPr/>
            </a:pPr>
            <a:endParaRPr lang="fr-FR" altLang="fr-FR"/>
          </a:p>
        </p:txBody>
      </p:sp>
      <p:sp>
        <p:nvSpPr>
          <p:cNvPr id="6" name="Footer Placeholder 4">
            <a:extLst>
              <a:ext uri="{FF2B5EF4-FFF2-40B4-BE49-F238E27FC236}">
                <a16:creationId xmlns:a16="http://schemas.microsoft.com/office/drawing/2014/main" xmlns="" id="{4B123933-9811-9B6F-454B-F1BD63597BF3}"/>
              </a:ext>
            </a:extLst>
          </p:cNvPr>
          <p:cNvSpPr>
            <a:spLocks noGrp="1"/>
          </p:cNvSpPr>
          <p:nvPr>
            <p:ph type="ftr" sz="quarter" idx="11"/>
          </p:nvPr>
        </p:nvSpPr>
        <p:spPr/>
        <p:txBody>
          <a:bodyPr/>
          <a:lstStyle>
            <a:lvl1pPr>
              <a:defRPr/>
            </a:lvl1pPr>
          </a:lstStyle>
          <a:p>
            <a:pPr>
              <a:defRPr/>
            </a:pPr>
            <a:endParaRPr lang="fr-FR" altLang="fr-FR"/>
          </a:p>
        </p:txBody>
      </p:sp>
      <p:sp>
        <p:nvSpPr>
          <p:cNvPr id="7" name="Slide Number Placeholder 5">
            <a:extLst>
              <a:ext uri="{FF2B5EF4-FFF2-40B4-BE49-F238E27FC236}">
                <a16:creationId xmlns:a16="http://schemas.microsoft.com/office/drawing/2014/main" xmlns="" id="{85C3092E-62AE-A4C0-8EBF-1324774D3A18}"/>
              </a:ext>
            </a:extLst>
          </p:cNvPr>
          <p:cNvSpPr>
            <a:spLocks noGrp="1"/>
          </p:cNvSpPr>
          <p:nvPr>
            <p:ph type="sldNum" sz="quarter" idx="12"/>
          </p:nvPr>
        </p:nvSpPr>
        <p:spPr/>
        <p:txBody>
          <a:bodyPr/>
          <a:lstStyle>
            <a:lvl1pPr>
              <a:defRPr/>
            </a:lvl1pPr>
          </a:lstStyle>
          <a:p>
            <a:fld id="{0074CE34-1DC5-4687-B055-3A73379D4B04}" type="slidenum">
              <a:rPr lang="fr-FR" altLang="fr-FR"/>
              <a:pPr/>
              <a:t>‹N°›</a:t>
            </a:fld>
            <a:endParaRPr lang="fr-FR" altLang="fr-FR"/>
          </a:p>
        </p:txBody>
      </p:sp>
    </p:spTree>
    <p:extLst>
      <p:ext uri="{BB962C8B-B14F-4D97-AF65-F5344CB8AC3E}">
        <p14:creationId xmlns:p14="http://schemas.microsoft.com/office/powerpoint/2010/main" xmlns="" val="1258424614"/>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a:extLst>
              <a:ext uri="{FF2B5EF4-FFF2-40B4-BE49-F238E27FC236}">
                <a16:creationId xmlns:a16="http://schemas.microsoft.com/office/drawing/2014/main" xmlns="" id="{CAC5F058-21E0-FC5B-C752-3B11C6F911F0}"/>
              </a:ext>
            </a:extLst>
          </p:cNvPr>
          <p:cNvSpPr>
            <a:spLocks noGrp="1"/>
          </p:cNvSpPr>
          <p:nvPr>
            <p:ph type="dt" sz="half" idx="10"/>
          </p:nvPr>
        </p:nvSpPr>
        <p:spPr/>
        <p:txBody>
          <a:bodyPr/>
          <a:lstStyle>
            <a:lvl1pPr>
              <a:defRPr/>
            </a:lvl1pPr>
          </a:lstStyle>
          <a:p>
            <a:pPr>
              <a:defRPr/>
            </a:pPr>
            <a:endParaRPr lang="fr-FR" altLang="fr-FR"/>
          </a:p>
        </p:txBody>
      </p:sp>
      <p:sp>
        <p:nvSpPr>
          <p:cNvPr id="5" name="Footer Placeholder 4">
            <a:extLst>
              <a:ext uri="{FF2B5EF4-FFF2-40B4-BE49-F238E27FC236}">
                <a16:creationId xmlns:a16="http://schemas.microsoft.com/office/drawing/2014/main" xmlns="" id="{7AD51758-15AA-5F3B-F508-CF41D2541AF5}"/>
              </a:ext>
            </a:extLst>
          </p:cNvPr>
          <p:cNvSpPr>
            <a:spLocks noGrp="1"/>
          </p:cNvSpPr>
          <p:nvPr>
            <p:ph type="ftr" sz="quarter" idx="11"/>
          </p:nvPr>
        </p:nvSpPr>
        <p:spPr/>
        <p:txBody>
          <a:bodyPr/>
          <a:lstStyle>
            <a:lvl1pPr>
              <a:defRPr/>
            </a:lvl1pPr>
          </a:lstStyle>
          <a:p>
            <a:pPr>
              <a:defRPr/>
            </a:pPr>
            <a:endParaRPr lang="fr-FR" altLang="fr-FR"/>
          </a:p>
        </p:txBody>
      </p:sp>
      <p:sp>
        <p:nvSpPr>
          <p:cNvPr id="6" name="Slide Number Placeholder 5">
            <a:extLst>
              <a:ext uri="{FF2B5EF4-FFF2-40B4-BE49-F238E27FC236}">
                <a16:creationId xmlns:a16="http://schemas.microsoft.com/office/drawing/2014/main" xmlns="" id="{A3A9093B-B499-1EDC-D22A-9FBA15E9B66A}"/>
              </a:ext>
            </a:extLst>
          </p:cNvPr>
          <p:cNvSpPr>
            <a:spLocks noGrp="1"/>
          </p:cNvSpPr>
          <p:nvPr>
            <p:ph type="sldNum" sz="quarter" idx="12"/>
          </p:nvPr>
        </p:nvSpPr>
        <p:spPr/>
        <p:txBody>
          <a:bodyPr/>
          <a:lstStyle>
            <a:lvl1pPr>
              <a:defRPr/>
            </a:lvl1pPr>
          </a:lstStyle>
          <a:p>
            <a:fld id="{41D4C862-001D-4AFA-A06C-117D452428E0}" type="slidenum">
              <a:rPr lang="fr-FR" altLang="fr-FR"/>
              <a:pPr/>
              <a:t>‹N°›</a:t>
            </a:fld>
            <a:endParaRPr lang="fr-FR" altLang="fr-FR"/>
          </a:p>
        </p:txBody>
      </p:sp>
    </p:spTree>
    <p:extLst>
      <p:ext uri="{BB962C8B-B14F-4D97-AF65-F5344CB8AC3E}">
        <p14:creationId xmlns:p14="http://schemas.microsoft.com/office/powerpoint/2010/main" xmlns="" val="1765161997"/>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CF98D569-F3C2-D377-F95E-EF5DB1A5F8AA}"/>
              </a:ext>
            </a:extLst>
          </p:cNvPr>
          <p:cNvSpPr/>
          <p:nvPr/>
        </p:nvSpPr>
        <p:spPr>
          <a:xfrm>
            <a:off x="0" y="0"/>
            <a:ext cx="9144000" cy="4572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Freeform 10">
            <a:extLst>
              <a:ext uri="{FF2B5EF4-FFF2-40B4-BE49-F238E27FC236}">
                <a16:creationId xmlns:a16="http://schemas.microsoft.com/office/drawing/2014/main" xmlns="" id="{D1FDA8D6-531C-6C18-205A-4807AE4F2C1D}"/>
              </a:ext>
            </a:extLst>
          </p:cNvPr>
          <p:cNvSpPr/>
          <p:nvPr/>
        </p:nvSpPr>
        <p:spPr>
          <a:xfrm>
            <a:off x="4763" y="0"/>
            <a:ext cx="9139237" cy="4572000"/>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7">
            <a:extLst>
              <a:ext uri="{FF2B5EF4-FFF2-40B4-BE49-F238E27FC236}">
                <a16:creationId xmlns:a16="http://schemas.microsoft.com/office/drawing/2014/main" xmlns="" id="{585D1460-A758-2307-C6DB-DC63B852735B}"/>
              </a:ext>
            </a:extLst>
          </p:cNvPr>
          <p:cNvCxnSpPr/>
          <p:nvPr/>
        </p:nvCxnSpPr>
        <p:spPr>
          <a:xfrm flipV="1">
            <a:off x="6289675" y="5264150"/>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342900" y="4960137"/>
            <a:ext cx="5829300" cy="1463040"/>
          </a:xfrm>
        </p:spPr>
        <p:txBody>
          <a:bodyPr/>
          <a:lstStyle>
            <a:lvl1pPr algn="r">
              <a:defRPr sz="4400" b="0" spc="200" baseline="0"/>
            </a:lvl1pPr>
          </a:lstStyle>
          <a:p>
            <a:r>
              <a:rPr lang="fr-FR"/>
              <a:t>Modifiez le style du titre</a:t>
            </a:r>
            <a:endParaRPr lang="en-US"/>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7" name="Date Placeholder 3">
            <a:extLst>
              <a:ext uri="{FF2B5EF4-FFF2-40B4-BE49-F238E27FC236}">
                <a16:creationId xmlns:a16="http://schemas.microsoft.com/office/drawing/2014/main" xmlns="" id="{40B11C7E-EF8B-866B-6F97-1EDC90924771}"/>
              </a:ext>
            </a:extLst>
          </p:cNvPr>
          <p:cNvSpPr>
            <a:spLocks noGrp="1"/>
          </p:cNvSpPr>
          <p:nvPr>
            <p:ph type="dt" sz="half" idx="10"/>
          </p:nvPr>
        </p:nvSpPr>
        <p:spPr/>
        <p:txBody>
          <a:bodyPr/>
          <a:lstStyle>
            <a:lvl1pPr>
              <a:defRPr/>
            </a:lvl1pPr>
          </a:lstStyle>
          <a:p>
            <a:pPr>
              <a:defRPr/>
            </a:pPr>
            <a:endParaRPr lang="fr-FR" altLang="fr-FR"/>
          </a:p>
        </p:txBody>
      </p:sp>
      <p:sp>
        <p:nvSpPr>
          <p:cNvPr id="8" name="Footer Placeholder 4">
            <a:extLst>
              <a:ext uri="{FF2B5EF4-FFF2-40B4-BE49-F238E27FC236}">
                <a16:creationId xmlns:a16="http://schemas.microsoft.com/office/drawing/2014/main" xmlns="" id="{DA323AD4-9773-0693-FAB2-5CF8461B1279}"/>
              </a:ext>
            </a:extLst>
          </p:cNvPr>
          <p:cNvSpPr>
            <a:spLocks noGrp="1"/>
          </p:cNvSpPr>
          <p:nvPr>
            <p:ph type="ftr" sz="quarter" idx="11"/>
          </p:nvPr>
        </p:nvSpPr>
        <p:spPr/>
        <p:txBody>
          <a:bodyPr/>
          <a:lstStyle>
            <a:lvl1pPr>
              <a:defRPr/>
            </a:lvl1pPr>
          </a:lstStyle>
          <a:p>
            <a:pPr>
              <a:defRPr/>
            </a:pPr>
            <a:endParaRPr lang="fr-FR" altLang="fr-FR"/>
          </a:p>
        </p:txBody>
      </p:sp>
      <p:sp>
        <p:nvSpPr>
          <p:cNvPr id="9" name="Slide Number Placeholder 5">
            <a:extLst>
              <a:ext uri="{FF2B5EF4-FFF2-40B4-BE49-F238E27FC236}">
                <a16:creationId xmlns:a16="http://schemas.microsoft.com/office/drawing/2014/main" xmlns="" id="{EB2862C2-8DCD-7B44-6B82-5E90629576CF}"/>
              </a:ext>
            </a:extLst>
          </p:cNvPr>
          <p:cNvSpPr>
            <a:spLocks noGrp="1"/>
          </p:cNvSpPr>
          <p:nvPr>
            <p:ph type="sldNum" sz="quarter" idx="12"/>
          </p:nvPr>
        </p:nvSpPr>
        <p:spPr/>
        <p:txBody>
          <a:bodyPr/>
          <a:lstStyle>
            <a:lvl1pPr>
              <a:defRPr/>
            </a:lvl1pPr>
          </a:lstStyle>
          <a:p>
            <a:fld id="{FCD2BB02-DC72-4E30-A5E9-99317B8BD871}" type="slidenum">
              <a:rPr lang="fr-FR" altLang="fr-FR"/>
              <a:pPr/>
              <a:t>‹N°›</a:t>
            </a:fld>
            <a:endParaRPr lang="fr-FR" altLang="fr-FR"/>
          </a:p>
        </p:txBody>
      </p:sp>
    </p:spTree>
    <p:extLst>
      <p:ext uri="{BB962C8B-B14F-4D97-AF65-F5344CB8AC3E}">
        <p14:creationId xmlns:p14="http://schemas.microsoft.com/office/powerpoint/2010/main" xmlns="" val="2748733582"/>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fr-FR"/>
              <a:t>Modifiez le style du titre</a:t>
            </a:r>
            <a:endParaRPr lang="en-US"/>
          </a:p>
        </p:txBody>
      </p:sp>
      <p:sp>
        <p:nvSpPr>
          <p:cNvPr id="3" name="Content Placeholder 2"/>
          <p:cNvSpPr>
            <a:spLocks noGrp="1"/>
          </p:cNvSpPr>
          <p:nvPr>
            <p:ph sz="half" idx="1"/>
          </p:nvPr>
        </p:nvSpPr>
        <p:spPr>
          <a:xfrm>
            <a:off x="768096" y="2286000"/>
            <a:ext cx="3566160" cy="402336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4491990" y="2286000"/>
            <a:ext cx="3566160" cy="402336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Date Placeholder 3">
            <a:extLst>
              <a:ext uri="{FF2B5EF4-FFF2-40B4-BE49-F238E27FC236}">
                <a16:creationId xmlns:a16="http://schemas.microsoft.com/office/drawing/2014/main" xmlns="" id="{D83A9DD2-1665-679A-7C35-475666DDA6D6}"/>
              </a:ext>
            </a:extLst>
          </p:cNvPr>
          <p:cNvSpPr>
            <a:spLocks noGrp="1"/>
          </p:cNvSpPr>
          <p:nvPr>
            <p:ph type="dt" sz="half" idx="10"/>
          </p:nvPr>
        </p:nvSpPr>
        <p:spPr/>
        <p:txBody>
          <a:bodyPr/>
          <a:lstStyle>
            <a:lvl1pPr>
              <a:defRPr/>
            </a:lvl1pPr>
          </a:lstStyle>
          <a:p>
            <a:pPr>
              <a:defRPr/>
            </a:pPr>
            <a:endParaRPr lang="fr-FR" altLang="fr-FR"/>
          </a:p>
        </p:txBody>
      </p:sp>
      <p:sp>
        <p:nvSpPr>
          <p:cNvPr id="6" name="Footer Placeholder 4">
            <a:extLst>
              <a:ext uri="{FF2B5EF4-FFF2-40B4-BE49-F238E27FC236}">
                <a16:creationId xmlns:a16="http://schemas.microsoft.com/office/drawing/2014/main" xmlns="" id="{F98D6FAD-1B1A-2276-20BF-CF7743582457}"/>
              </a:ext>
            </a:extLst>
          </p:cNvPr>
          <p:cNvSpPr>
            <a:spLocks noGrp="1"/>
          </p:cNvSpPr>
          <p:nvPr>
            <p:ph type="ftr" sz="quarter" idx="11"/>
          </p:nvPr>
        </p:nvSpPr>
        <p:spPr/>
        <p:txBody>
          <a:bodyPr/>
          <a:lstStyle>
            <a:lvl1pPr>
              <a:defRPr/>
            </a:lvl1pPr>
          </a:lstStyle>
          <a:p>
            <a:pPr>
              <a:defRPr/>
            </a:pPr>
            <a:endParaRPr lang="fr-FR" altLang="fr-FR"/>
          </a:p>
        </p:txBody>
      </p:sp>
      <p:sp>
        <p:nvSpPr>
          <p:cNvPr id="7" name="Slide Number Placeholder 5">
            <a:extLst>
              <a:ext uri="{FF2B5EF4-FFF2-40B4-BE49-F238E27FC236}">
                <a16:creationId xmlns:a16="http://schemas.microsoft.com/office/drawing/2014/main" xmlns="" id="{B84C5DB5-A0BD-D771-6870-C1B7B11CF39F}"/>
              </a:ext>
            </a:extLst>
          </p:cNvPr>
          <p:cNvSpPr>
            <a:spLocks noGrp="1"/>
          </p:cNvSpPr>
          <p:nvPr>
            <p:ph type="sldNum" sz="quarter" idx="12"/>
          </p:nvPr>
        </p:nvSpPr>
        <p:spPr/>
        <p:txBody>
          <a:bodyPr/>
          <a:lstStyle>
            <a:lvl1pPr>
              <a:defRPr/>
            </a:lvl1pPr>
          </a:lstStyle>
          <a:p>
            <a:fld id="{7A137943-DE30-4530-8C3D-65166F8C5711}" type="slidenum">
              <a:rPr lang="fr-FR" altLang="fr-FR"/>
              <a:pPr/>
              <a:t>‹N°›</a:t>
            </a:fld>
            <a:endParaRPr lang="fr-FR" altLang="fr-FR"/>
          </a:p>
        </p:txBody>
      </p:sp>
    </p:spTree>
    <p:extLst>
      <p:ext uri="{BB962C8B-B14F-4D97-AF65-F5344CB8AC3E}">
        <p14:creationId xmlns:p14="http://schemas.microsoft.com/office/powerpoint/2010/main" xmlns="" val="427555514"/>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fr-FR"/>
              <a:t>Modifiez le style du titre</a:t>
            </a:r>
            <a:endParaRPr lang="en-US"/>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768096" y="2967788"/>
            <a:ext cx="3566160" cy="334157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4491990" y="2967788"/>
            <a:ext cx="3566160" cy="334157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2" name="Date Placeholder 3">
            <a:extLst>
              <a:ext uri="{FF2B5EF4-FFF2-40B4-BE49-F238E27FC236}">
                <a16:creationId xmlns:a16="http://schemas.microsoft.com/office/drawing/2014/main" xmlns="" id="{69E04DEF-4865-2D46-DDCC-B3EA216B7EAB}"/>
              </a:ext>
            </a:extLst>
          </p:cNvPr>
          <p:cNvSpPr>
            <a:spLocks noGrp="1"/>
          </p:cNvSpPr>
          <p:nvPr>
            <p:ph type="dt" sz="half" idx="10"/>
          </p:nvPr>
        </p:nvSpPr>
        <p:spPr/>
        <p:txBody>
          <a:bodyPr/>
          <a:lstStyle>
            <a:lvl1pPr>
              <a:defRPr/>
            </a:lvl1pPr>
          </a:lstStyle>
          <a:p>
            <a:pPr>
              <a:defRPr/>
            </a:pPr>
            <a:endParaRPr lang="fr-FR" altLang="fr-FR"/>
          </a:p>
        </p:txBody>
      </p:sp>
      <p:sp>
        <p:nvSpPr>
          <p:cNvPr id="7" name="Footer Placeholder 4">
            <a:extLst>
              <a:ext uri="{FF2B5EF4-FFF2-40B4-BE49-F238E27FC236}">
                <a16:creationId xmlns:a16="http://schemas.microsoft.com/office/drawing/2014/main" xmlns="" id="{1ACE1B4A-1640-43D2-B889-0E19442F2006}"/>
              </a:ext>
            </a:extLst>
          </p:cNvPr>
          <p:cNvSpPr>
            <a:spLocks noGrp="1"/>
          </p:cNvSpPr>
          <p:nvPr>
            <p:ph type="ftr" sz="quarter" idx="11"/>
          </p:nvPr>
        </p:nvSpPr>
        <p:spPr/>
        <p:txBody>
          <a:bodyPr/>
          <a:lstStyle>
            <a:lvl1pPr>
              <a:defRPr/>
            </a:lvl1pPr>
          </a:lstStyle>
          <a:p>
            <a:pPr>
              <a:defRPr/>
            </a:pPr>
            <a:endParaRPr lang="fr-FR" altLang="fr-FR"/>
          </a:p>
        </p:txBody>
      </p:sp>
      <p:sp>
        <p:nvSpPr>
          <p:cNvPr id="8" name="Slide Number Placeholder 5">
            <a:extLst>
              <a:ext uri="{FF2B5EF4-FFF2-40B4-BE49-F238E27FC236}">
                <a16:creationId xmlns:a16="http://schemas.microsoft.com/office/drawing/2014/main" xmlns="" id="{2E381E81-3697-4267-07D4-89EF42AAA844}"/>
              </a:ext>
            </a:extLst>
          </p:cNvPr>
          <p:cNvSpPr>
            <a:spLocks noGrp="1"/>
          </p:cNvSpPr>
          <p:nvPr>
            <p:ph type="sldNum" sz="quarter" idx="12"/>
          </p:nvPr>
        </p:nvSpPr>
        <p:spPr/>
        <p:txBody>
          <a:bodyPr/>
          <a:lstStyle>
            <a:lvl1pPr>
              <a:defRPr/>
            </a:lvl1pPr>
          </a:lstStyle>
          <a:p>
            <a:fld id="{66CA5B3B-3251-4813-9399-99A58DC1879C}" type="slidenum">
              <a:rPr lang="fr-FR" altLang="fr-FR"/>
              <a:pPr/>
              <a:t>‹N°›</a:t>
            </a:fld>
            <a:endParaRPr lang="fr-FR" altLang="fr-FR"/>
          </a:p>
        </p:txBody>
      </p:sp>
    </p:spTree>
    <p:extLst>
      <p:ext uri="{BB962C8B-B14F-4D97-AF65-F5344CB8AC3E}">
        <p14:creationId xmlns:p14="http://schemas.microsoft.com/office/powerpoint/2010/main" xmlns="" val="4107066489"/>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Date Placeholder 3">
            <a:extLst>
              <a:ext uri="{FF2B5EF4-FFF2-40B4-BE49-F238E27FC236}">
                <a16:creationId xmlns:a16="http://schemas.microsoft.com/office/drawing/2014/main" xmlns="" id="{21DC3184-BCCE-33F5-F71A-AABC5D3FED30}"/>
              </a:ext>
            </a:extLst>
          </p:cNvPr>
          <p:cNvSpPr>
            <a:spLocks noGrp="1"/>
          </p:cNvSpPr>
          <p:nvPr>
            <p:ph type="dt" sz="half" idx="10"/>
          </p:nvPr>
        </p:nvSpPr>
        <p:spPr/>
        <p:txBody>
          <a:bodyPr/>
          <a:lstStyle>
            <a:lvl1pPr>
              <a:defRPr/>
            </a:lvl1pPr>
          </a:lstStyle>
          <a:p>
            <a:pPr>
              <a:defRPr/>
            </a:pPr>
            <a:endParaRPr lang="fr-FR" altLang="fr-FR"/>
          </a:p>
        </p:txBody>
      </p:sp>
      <p:sp>
        <p:nvSpPr>
          <p:cNvPr id="4" name="Footer Placeholder 4">
            <a:extLst>
              <a:ext uri="{FF2B5EF4-FFF2-40B4-BE49-F238E27FC236}">
                <a16:creationId xmlns:a16="http://schemas.microsoft.com/office/drawing/2014/main" xmlns="" id="{E06E4BA4-C215-C1E9-35CA-CC572BE0BF8B}"/>
              </a:ext>
            </a:extLst>
          </p:cNvPr>
          <p:cNvSpPr>
            <a:spLocks noGrp="1"/>
          </p:cNvSpPr>
          <p:nvPr>
            <p:ph type="ftr" sz="quarter" idx="11"/>
          </p:nvPr>
        </p:nvSpPr>
        <p:spPr/>
        <p:txBody>
          <a:bodyPr/>
          <a:lstStyle>
            <a:lvl1pPr>
              <a:defRPr/>
            </a:lvl1pPr>
          </a:lstStyle>
          <a:p>
            <a:pPr>
              <a:defRPr/>
            </a:pPr>
            <a:endParaRPr lang="fr-FR" altLang="fr-FR"/>
          </a:p>
        </p:txBody>
      </p:sp>
      <p:sp>
        <p:nvSpPr>
          <p:cNvPr id="5" name="Slide Number Placeholder 5">
            <a:extLst>
              <a:ext uri="{FF2B5EF4-FFF2-40B4-BE49-F238E27FC236}">
                <a16:creationId xmlns:a16="http://schemas.microsoft.com/office/drawing/2014/main" xmlns="" id="{CE95C833-FBAE-9411-790D-CFA304B88B72}"/>
              </a:ext>
            </a:extLst>
          </p:cNvPr>
          <p:cNvSpPr>
            <a:spLocks noGrp="1"/>
          </p:cNvSpPr>
          <p:nvPr>
            <p:ph type="sldNum" sz="quarter" idx="12"/>
          </p:nvPr>
        </p:nvSpPr>
        <p:spPr/>
        <p:txBody>
          <a:bodyPr/>
          <a:lstStyle>
            <a:lvl1pPr>
              <a:defRPr/>
            </a:lvl1pPr>
          </a:lstStyle>
          <a:p>
            <a:fld id="{14AFF645-C939-43A8-9767-DDB057194842}" type="slidenum">
              <a:rPr lang="fr-FR" altLang="fr-FR"/>
              <a:pPr/>
              <a:t>‹N°›</a:t>
            </a:fld>
            <a:endParaRPr lang="fr-FR" altLang="fr-FR"/>
          </a:p>
        </p:txBody>
      </p:sp>
    </p:spTree>
    <p:extLst>
      <p:ext uri="{BB962C8B-B14F-4D97-AF65-F5344CB8AC3E}">
        <p14:creationId xmlns:p14="http://schemas.microsoft.com/office/powerpoint/2010/main" xmlns="" val="1787670686"/>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97B39A09-502F-2510-C5E5-E3C1CF8A1E6D}"/>
              </a:ext>
            </a:extLst>
          </p:cNvPr>
          <p:cNvSpPr>
            <a:spLocks noGrp="1"/>
          </p:cNvSpPr>
          <p:nvPr>
            <p:ph type="dt" sz="half" idx="10"/>
          </p:nvPr>
        </p:nvSpPr>
        <p:spPr/>
        <p:txBody>
          <a:bodyPr/>
          <a:lstStyle>
            <a:lvl1pPr>
              <a:defRPr/>
            </a:lvl1pPr>
          </a:lstStyle>
          <a:p>
            <a:pPr>
              <a:defRPr/>
            </a:pPr>
            <a:endParaRPr lang="fr-FR" altLang="fr-FR"/>
          </a:p>
        </p:txBody>
      </p:sp>
      <p:sp>
        <p:nvSpPr>
          <p:cNvPr id="3" name="Footer Placeholder 2">
            <a:extLst>
              <a:ext uri="{FF2B5EF4-FFF2-40B4-BE49-F238E27FC236}">
                <a16:creationId xmlns:a16="http://schemas.microsoft.com/office/drawing/2014/main" xmlns="" id="{BF469C66-D864-59F6-1E68-262C707AA8BC}"/>
              </a:ext>
            </a:extLst>
          </p:cNvPr>
          <p:cNvSpPr>
            <a:spLocks noGrp="1"/>
          </p:cNvSpPr>
          <p:nvPr>
            <p:ph type="ftr" sz="quarter" idx="11"/>
          </p:nvPr>
        </p:nvSpPr>
        <p:spPr/>
        <p:txBody>
          <a:bodyPr/>
          <a:lstStyle>
            <a:lvl1pPr>
              <a:defRPr/>
            </a:lvl1pPr>
          </a:lstStyle>
          <a:p>
            <a:pPr>
              <a:defRPr/>
            </a:pPr>
            <a:endParaRPr lang="fr-FR" altLang="fr-FR"/>
          </a:p>
        </p:txBody>
      </p:sp>
      <p:sp>
        <p:nvSpPr>
          <p:cNvPr id="4" name="Slide Number Placeholder 3">
            <a:extLst>
              <a:ext uri="{FF2B5EF4-FFF2-40B4-BE49-F238E27FC236}">
                <a16:creationId xmlns:a16="http://schemas.microsoft.com/office/drawing/2014/main" xmlns="" id="{81DE315D-6DD1-FC61-3017-FFDBEEF295D9}"/>
              </a:ext>
            </a:extLst>
          </p:cNvPr>
          <p:cNvSpPr>
            <a:spLocks noGrp="1"/>
          </p:cNvSpPr>
          <p:nvPr>
            <p:ph type="sldNum" sz="quarter" idx="12"/>
          </p:nvPr>
        </p:nvSpPr>
        <p:spPr/>
        <p:txBody>
          <a:bodyPr/>
          <a:lstStyle>
            <a:lvl1pPr>
              <a:defRPr/>
            </a:lvl1pPr>
          </a:lstStyle>
          <a:p>
            <a:fld id="{025C84E7-499D-4210-9666-1C699171BB5A}" type="slidenum">
              <a:rPr lang="fr-FR" altLang="fr-FR"/>
              <a:pPr/>
              <a:t>‹N°›</a:t>
            </a:fld>
            <a:endParaRPr lang="fr-FR" altLang="fr-FR"/>
          </a:p>
        </p:txBody>
      </p:sp>
    </p:spTree>
    <p:extLst>
      <p:ext uri="{BB962C8B-B14F-4D97-AF65-F5344CB8AC3E}">
        <p14:creationId xmlns:p14="http://schemas.microsoft.com/office/powerpoint/2010/main" xmlns="" val="2724872963"/>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fr-FR"/>
              <a:t>Modifiez le style du titre</a:t>
            </a:r>
            <a:endParaRPr lang="en-US"/>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2" name="Date Placeholder 3">
            <a:extLst>
              <a:ext uri="{FF2B5EF4-FFF2-40B4-BE49-F238E27FC236}">
                <a16:creationId xmlns:a16="http://schemas.microsoft.com/office/drawing/2014/main" xmlns="" id="{C4859C4B-1975-0C8F-3176-DD16ECFB5D18}"/>
              </a:ext>
            </a:extLst>
          </p:cNvPr>
          <p:cNvSpPr>
            <a:spLocks noGrp="1"/>
          </p:cNvSpPr>
          <p:nvPr>
            <p:ph type="dt" sz="half" idx="10"/>
          </p:nvPr>
        </p:nvSpPr>
        <p:spPr/>
        <p:txBody>
          <a:bodyPr/>
          <a:lstStyle>
            <a:lvl1pPr>
              <a:defRPr/>
            </a:lvl1pPr>
          </a:lstStyle>
          <a:p>
            <a:pPr>
              <a:defRPr/>
            </a:pPr>
            <a:endParaRPr lang="fr-FR" altLang="fr-FR"/>
          </a:p>
        </p:txBody>
      </p:sp>
      <p:sp>
        <p:nvSpPr>
          <p:cNvPr id="5" name="Footer Placeholder 4">
            <a:extLst>
              <a:ext uri="{FF2B5EF4-FFF2-40B4-BE49-F238E27FC236}">
                <a16:creationId xmlns:a16="http://schemas.microsoft.com/office/drawing/2014/main" xmlns="" id="{640CB6EB-E00A-F8F2-BFA1-40ECA810E76C}"/>
              </a:ext>
            </a:extLst>
          </p:cNvPr>
          <p:cNvSpPr>
            <a:spLocks noGrp="1"/>
          </p:cNvSpPr>
          <p:nvPr>
            <p:ph type="ftr" sz="quarter" idx="11"/>
          </p:nvPr>
        </p:nvSpPr>
        <p:spPr/>
        <p:txBody>
          <a:bodyPr/>
          <a:lstStyle>
            <a:lvl1pPr>
              <a:defRPr/>
            </a:lvl1pPr>
          </a:lstStyle>
          <a:p>
            <a:pPr>
              <a:defRPr/>
            </a:pPr>
            <a:endParaRPr lang="fr-FR" altLang="fr-FR"/>
          </a:p>
        </p:txBody>
      </p:sp>
      <p:sp>
        <p:nvSpPr>
          <p:cNvPr id="6" name="Slide Number Placeholder 5">
            <a:extLst>
              <a:ext uri="{FF2B5EF4-FFF2-40B4-BE49-F238E27FC236}">
                <a16:creationId xmlns:a16="http://schemas.microsoft.com/office/drawing/2014/main" xmlns="" id="{4ECFDF9E-A8D8-212F-0D6F-A7FC59527DC4}"/>
              </a:ext>
            </a:extLst>
          </p:cNvPr>
          <p:cNvSpPr>
            <a:spLocks noGrp="1"/>
          </p:cNvSpPr>
          <p:nvPr>
            <p:ph type="sldNum" sz="quarter" idx="12"/>
          </p:nvPr>
        </p:nvSpPr>
        <p:spPr/>
        <p:txBody>
          <a:bodyPr/>
          <a:lstStyle>
            <a:lvl1pPr>
              <a:defRPr/>
            </a:lvl1pPr>
          </a:lstStyle>
          <a:p>
            <a:fld id="{38B47366-8CB2-4D6F-B9A3-2A25FDDD1C2B}" type="slidenum">
              <a:rPr lang="fr-FR" altLang="fr-FR"/>
              <a:pPr/>
              <a:t>‹N°›</a:t>
            </a:fld>
            <a:endParaRPr lang="fr-FR" altLang="fr-FR"/>
          </a:p>
        </p:txBody>
      </p:sp>
    </p:spTree>
    <p:extLst>
      <p:ext uri="{BB962C8B-B14F-4D97-AF65-F5344CB8AC3E}">
        <p14:creationId xmlns:p14="http://schemas.microsoft.com/office/powerpoint/2010/main" xmlns="" val="1997466085"/>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xmlns="" id="{DB89DF8F-2E4A-0D8F-C6D0-E867FDA8CD0A}"/>
              </a:ext>
            </a:extLst>
          </p:cNvPr>
          <p:cNvCxnSpPr/>
          <p:nvPr/>
        </p:nvCxnSpPr>
        <p:spPr>
          <a:xfrm flipV="1">
            <a:off x="6289675" y="5264150"/>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342900" y="4960138"/>
            <a:ext cx="5829300" cy="1463040"/>
          </a:xfrm>
        </p:spPr>
        <p:txBody>
          <a:bodyPr/>
          <a:lstStyle>
            <a:lvl1pPr algn="r">
              <a:defRPr sz="4400" spc="200" baseline="0"/>
            </a:lvl1pPr>
          </a:lstStyle>
          <a:p>
            <a:r>
              <a:rPr lang="fr-FR"/>
              <a:t>Modifiez le style du titre</a:t>
            </a:r>
            <a:endParaRPr lang="en-US"/>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fr-FR" noProof="0"/>
              <a:t>Cliquez sur l'icône pour ajouter une image</a:t>
            </a:r>
            <a:endParaRPr lang="en-US" noProof="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Modifier les styles du texte du masque</a:t>
            </a:r>
          </a:p>
        </p:txBody>
      </p:sp>
      <p:sp>
        <p:nvSpPr>
          <p:cNvPr id="6" name="Date Placeholder 4">
            <a:extLst>
              <a:ext uri="{FF2B5EF4-FFF2-40B4-BE49-F238E27FC236}">
                <a16:creationId xmlns:a16="http://schemas.microsoft.com/office/drawing/2014/main" xmlns="" id="{6A2FBBE0-0F9A-20F8-7C0D-30033A9EA11B}"/>
              </a:ext>
            </a:extLst>
          </p:cNvPr>
          <p:cNvSpPr>
            <a:spLocks noGrp="1"/>
          </p:cNvSpPr>
          <p:nvPr>
            <p:ph type="dt" sz="half" idx="10"/>
          </p:nvPr>
        </p:nvSpPr>
        <p:spPr/>
        <p:txBody>
          <a:bodyPr/>
          <a:lstStyle>
            <a:lvl1pPr>
              <a:defRPr/>
            </a:lvl1pPr>
          </a:lstStyle>
          <a:p>
            <a:pPr>
              <a:defRPr/>
            </a:pPr>
            <a:endParaRPr lang="fr-FR" altLang="fr-FR"/>
          </a:p>
        </p:txBody>
      </p:sp>
      <p:sp>
        <p:nvSpPr>
          <p:cNvPr id="7" name="Footer Placeholder 5">
            <a:extLst>
              <a:ext uri="{FF2B5EF4-FFF2-40B4-BE49-F238E27FC236}">
                <a16:creationId xmlns:a16="http://schemas.microsoft.com/office/drawing/2014/main" xmlns="" id="{5A7BA716-5FCD-6110-1940-08F9B6CB856A}"/>
              </a:ext>
            </a:extLst>
          </p:cNvPr>
          <p:cNvSpPr>
            <a:spLocks noGrp="1"/>
          </p:cNvSpPr>
          <p:nvPr>
            <p:ph type="ftr" sz="quarter" idx="11"/>
          </p:nvPr>
        </p:nvSpPr>
        <p:spPr/>
        <p:txBody>
          <a:bodyPr/>
          <a:lstStyle>
            <a:lvl1pPr>
              <a:defRPr/>
            </a:lvl1pPr>
          </a:lstStyle>
          <a:p>
            <a:pPr>
              <a:defRPr/>
            </a:pPr>
            <a:endParaRPr lang="fr-FR" altLang="fr-FR"/>
          </a:p>
        </p:txBody>
      </p:sp>
      <p:sp>
        <p:nvSpPr>
          <p:cNvPr id="8" name="Slide Number Placeholder 6">
            <a:extLst>
              <a:ext uri="{FF2B5EF4-FFF2-40B4-BE49-F238E27FC236}">
                <a16:creationId xmlns:a16="http://schemas.microsoft.com/office/drawing/2014/main" xmlns="" id="{1E8B495B-2627-E6B0-D40C-402A710971D6}"/>
              </a:ext>
            </a:extLst>
          </p:cNvPr>
          <p:cNvSpPr>
            <a:spLocks noGrp="1"/>
          </p:cNvSpPr>
          <p:nvPr>
            <p:ph type="sldNum" sz="quarter" idx="12"/>
          </p:nvPr>
        </p:nvSpPr>
        <p:spPr/>
        <p:txBody>
          <a:bodyPr/>
          <a:lstStyle>
            <a:lvl1pPr>
              <a:defRPr/>
            </a:lvl1pPr>
          </a:lstStyle>
          <a:p>
            <a:fld id="{4C045E08-E20B-44F3-8AD9-031D50B7A815}" type="slidenum">
              <a:rPr lang="fr-FR" altLang="fr-FR"/>
              <a:pPr/>
              <a:t>‹N°›</a:t>
            </a:fld>
            <a:endParaRPr lang="fr-FR" altLang="fr-FR"/>
          </a:p>
        </p:txBody>
      </p:sp>
    </p:spTree>
    <p:extLst>
      <p:ext uri="{BB962C8B-B14F-4D97-AF65-F5344CB8AC3E}">
        <p14:creationId xmlns:p14="http://schemas.microsoft.com/office/powerpoint/2010/main" xmlns="" val="1683361356"/>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5C35E7B7-8650-4654-A42E-720212DA8664}"/>
              </a:ext>
            </a:extLst>
          </p:cNvPr>
          <p:cNvSpPr>
            <a:spLocks noGrp="1"/>
          </p:cNvSpPr>
          <p:nvPr>
            <p:ph type="title"/>
          </p:nvPr>
        </p:nvSpPr>
        <p:spPr>
          <a:xfrm>
            <a:off x="768350" y="585788"/>
            <a:ext cx="7289800" cy="1498600"/>
          </a:xfrm>
          <a:prstGeom prst="rect">
            <a:avLst/>
          </a:prstGeom>
        </p:spPr>
        <p:txBody>
          <a:bodyPr vert="horz" lIns="91440" tIns="45720" rIns="91440" bIns="45720" rtlCol="0" anchor="ctr">
            <a:normAutofit/>
          </a:bodyPr>
          <a:lstStyle/>
          <a:p>
            <a:r>
              <a:rPr lang="fr-FR"/>
              <a:t>Modifiez le style du titre</a:t>
            </a:r>
            <a:endParaRPr lang="en-US"/>
          </a:p>
        </p:txBody>
      </p:sp>
      <p:sp>
        <p:nvSpPr>
          <p:cNvPr id="1027" name="Text Placeholder 2">
            <a:extLst>
              <a:ext uri="{FF2B5EF4-FFF2-40B4-BE49-F238E27FC236}">
                <a16:creationId xmlns:a16="http://schemas.microsoft.com/office/drawing/2014/main" xmlns="" id="{03BA8476-5FDB-EBEC-471E-E62786372BE7}"/>
              </a:ext>
            </a:extLst>
          </p:cNvPr>
          <p:cNvSpPr>
            <a:spLocks noGrp="1"/>
          </p:cNvSpPr>
          <p:nvPr>
            <p:ph type="body" idx="1"/>
          </p:nvPr>
        </p:nvSpPr>
        <p:spPr bwMode="auto">
          <a:xfrm>
            <a:off x="768350" y="2286000"/>
            <a:ext cx="7289800" cy="4022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45720" tIns="45720" rIns="45720" bIns="45720" numCol="1" anchor="t" anchorCtr="0" compatLnSpc="1">
            <a:prstTxWarp prst="textNoShape">
              <a:avLst/>
            </a:prstTxWarp>
          </a:bodyPr>
          <a:lstStyle/>
          <a:p>
            <a:pPr lvl="0"/>
            <a:r>
              <a:rPr lang="fr-FR" altLang="fr-FR"/>
              <a:t>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endParaRPr lang="en-US" altLang="fr-FR"/>
          </a:p>
        </p:txBody>
      </p:sp>
      <p:sp>
        <p:nvSpPr>
          <p:cNvPr id="4" name="Date Placeholder 3">
            <a:extLst>
              <a:ext uri="{FF2B5EF4-FFF2-40B4-BE49-F238E27FC236}">
                <a16:creationId xmlns:a16="http://schemas.microsoft.com/office/drawing/2014/main" xmlns="" id="{D9CA31A0-EF9B-43F3-A90B-DFDBC4257B48}"/>
              </a:ext>
            </a:extLst>
          </p:cNvPr>
          <p:cNvSpPr>
            <a:spLocks noGrp="1"/>
          </p:cNvSpPr>
          <p:nvPr>
            <p:ph type="dt" sz="half" idx="2"/>
          </p:nvPr>
        </p:nvSpPr>
        <p:spPr>
          <a:xfrm>
            <a:off x="768350" y="6470650"/>
            <a:ext cx="1616075" cy="274638"/>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pPr>
              <a:defRPr/>
            </a:pPr>
            <a:endParaRPr lang="fr-FR" altLang="fr-FR"/>
          </a:p>
        </p:txBody>
      </p:sp>
      <p:sp>
        <p:nvSpPr>
          <p:cNvPr id="5" name="Footer Placeholder 4">
            <a:extLst>
              <a:ext uri="{FF2B5EF4-FFF2-40B4-BE49-F238E27FC236}">
                <a16:creationId xmlns:a16="http://schemas.microsoft.com/office/drawing/2014/main" xmlns="" id="{8E19ECA6-7BB9-47ED-ACD9-1374684B7309}"/>
              </a:ext>
            </a:extLst>
          </p:cNvPr>
          <p:cNvSpPr>
            <a:spLocks noGrp="1"/>
          </p:cNvSpPr>
          <p:nvPr>
            <p:ph type="ftr" sz="quarter" idx="3"/>
          </p:nvPr>
        </p:nvSpPr>
        <p:spPr>
          <a:xfrm>
            <a:off x="3632200" y="6470650"/>
            <a:ext cx="4425950" cy="274638"/>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pPr>
              <a:defRPr/>
            </a:pPr>
            <a:endParaRPr lang="fr-FR" altLang="fr-FR"/>
          </a:p>
        </p:txBody>
      </p:sp>
      <p:sp>
        <p:nvSpPr>
          <p:cNvPr id="6" name="Slide Number Placeholder 5">
            <a:extLst>
              <a:ext uri="{FF2B5EF4-FFF2-40B4-BE49-F238E27FC236}">
                <a16:creationId xmlns:a16="http://schemas.microsoft.com/office/drawing/2014/main" xmlns="" id="{1E2B0711-E621-4B66-8FBD-1769ACFE89FE}"/>
              </a:ext>
            </a:extLst>
          </p:cNvPr>
          <p:cNvSpPr>
            <a:spLocks noGrp="1"/>
          </p:cNvSpPr>
          <p:nvPr>
            <p:ph type="sldNum" sz="quarter" idx="4"/>
          </p:nvPr>
        </p:nvSpPr>
        <p:spPr>
          <a:xfrm>
            <a:off x="8128000" y="6470650"/>
            <a:ext cx="730250" cy="274638"/>
          </a:xfrm>
          <a:prstGeom prst="rect">
            <a:avLst/>
          </a:prstGeom>
        </p:spPr>
        <p:txBody>
          <a:bodyPr vert="horz" wrap="square" lIns="91440" tIns="45720" rIns="91440" bIns="45720" numCol="1" anchor="ctr" anchorCtr="0" compatLnSpc="1">
            <a:prstTxWarp prst="textNoShape">
              <a:avLst/>
            </a:prstTxWarp>
          </a:bodyPr>
          <a:lstStyle>
            <a:lvl1pPr>
              <a:defRPr sz="1000">
                <a:solidFill>
                  <a:srgbClr val="0D0D0D"/>
                </a:solidFill>
                <a:latin typeface="Tw Cen MT Condensed" panose="020B0606020104020203" pitchFamily="34" charset="0"/>
              </a:defRPr>
            </a:lvl1pPr>
          </a:lstStyle>
          <a:p>
            <a:fld id="{0C753A22-3EE7-473D-89E7-903D87130F69}" type="slidenum">
              <a:rPr lang="fr-FR" altLang="fr-FR"/>
              <a:pPr/>
              <a:t>‹N°›</a:t>
            </a:fld>
            <a:endParaRPr lang="fr-FR" altLang="fr-FR"/>
          </a:p>
        </p:txBody>
      </p:sp>
      <p:cxnSp>
        <p:nvCxnSpPr>
          <p:cNvPr id="7" name="Straight Connector 6">
            <a:extLst>
              <a:ext uri="{FF2B5EF4-FFF2-40B4-BE49-F238E27FC236}">
                <a16:creationId xmlns:a16="http://schemas.microsoft.com/office/drawing/2014/main" xmlns="" id="{556F2619-56F9-44F7-95D8-07FE5EB62CE4}"/>
              </a:ext>
            </a:extLst>
          </p:cNvPr>
          <p:cNvCxnSpPr/>
          <p:nvPr/>
        </p:nvCxnSpPr>
        <p:spPr>
          <a:xfrm flipV="1">
            <a:off x="571500" y="827088"/>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5220" r:id="rId1"/>
    <p:sldLayoutId id="2147485214" r:id="rId2"/>
    <p:sldLayoutId id="2147485221" r:id="rId3"/>
    <p:sldLayoutId id="2147485215" r:id="rId4"/>
    <p:sldLayoutId id="2147485216" r:id="rId5"/>
    <p:sldLayoutId id="2147485217" r:id="rId6"/>
    <p:sldLayoutId id="2147485222" r:id="rId7"/>
    <p:sldLayoutId id="2147485218" r:id="rId8"/>
    <p:sldLayoutId id="2147485223" r:id="rId9"/>
    <p:sldLayoutId id="2147485219" r:id="rId10"/>
    <p:sldLayoutId id="2147485224" r:id="rId11"/>
  </p:sldLayoutIdLst>
  <p:transition spd="slow">
    <p:push dir="u"/>
  </p:transition>
  <p:txStyles>
    <p:titleStyle>
      <a:lvl1pPr algn="l" rtl="0" eaLnBrk="0" fontAlgn="base" hangingPunct="0">
        <a:lnSpc>
          <a:spcPct val="80000"/>
        </a:lnSpc>
        <a:spcBef>
          <a:spcPct val="0"/>
        </a:spcBef>
        <a:spcAft>
          <a:spcPct val="0"/>
        </a:spcAft>
        <a:defRPr sz="4400" kern="1200" cap="all" spc="100">
          <a:solidFill>
            <a:srgbClr val="0D0D0D"/>
          </a:solidFill>
          <a:latin typeface="+mj-lt"/>
          <a:ea typeface="+mj-ea"/>
          <a:cs typeface="+mj-cs"/>
        </a:defRPr>
      </a:lvl1pPr>
      <a:lvl2pPr algn="l" rtl="0" eaLnBrk="0" fontAlgn="base" hangingPunct="0">
        <a:lnSpc>
          <a:spcPct val="80000"/>
        </a:lnSpc>
        <a:spcBef>
          <a:spcPct val="0"/>
        </a:spcBef>
        <a:spcAft>
          <a:spcPct val="0"/>
        </a:spcAft>
        <a:defRPr sz="4400">
          <a:solidFill>
            <a:srgbClr val="0D0D0D"/>
          </a:solidFill>
          <a:latin typeface="Tw Cen MT Condensed"/>
        </a:defRPr>
      </a:lvl2pPr>
      <a:lvl3pPr algn="l" rtl="0" eaLnBrk="0" fontAlgn="base" hangingPunct="0">
        <a:lnSpc>
          <a:spcPct val="80000"/>
        </a:lnSpc>
        <a:spcBef>
          <a:spcPct val="0"/>
        </a:spcBef>
        <a:spcAft>
          <a:spcPct val="0"/>
        </a:spcAft>
        <a:defRPr sz="4400">
          <a:solidFill>
            <a:srgbClr val="0D0D0D"/>
          </a:solidFill>
          <a:latin typeface="Tw Cen MT Condensed"/>
        </a:defRPr>
      </a:lvl3pPr>
      <a:lvl4pPr algn="l" rtl="0" eaLnBrk="0" fontAlgn="base" hangingPunct="0">
        <a:lnSpc>
          <a:spcPct val="80000"/>
        </a:lnSpc>
        <a:spcBef>
          <a:spcPct val="0"/>
        </a:spcBef>
        <a:spcAft>
          <a:spcPct val="0"/>
        </a:spcAft>
        <a:defRPr sz="4400">
          <a:solidFill>
            <a:srgbClr val="0D0D0D"/>
          </a:solidFill>
          <a:latin typeface="Tw Cen MT Condensed"/>
        </a:defRPr>
      </a:lvl4pPr>
      <a:lvl5pPr algn="l" rtl="0" eaLnBrk="0" fontAlgn="base" hangingPunct="0">
        <a:lnSpc>
          <a:spcPct val="80000"/>
        </a:lnSpc>
        <a:spcBef>
          <a:spcPct val="0"/>
        </a:spcBef>
        <a:spcAft>
          <a:spcPct val="0"/>
        </a:spcAft>
        <a:defRPr sz="4400">
          <a:solidFill>
            <a:srgbClr val="0D0D0D"/>
          </a:solidFill>
          <a:latin typeface="Tw Cen MT Condensed"/>
        </a:defRPr>
      </a:lvl5pPr>
      <a:lvl6pPr marL="457200" algn="l" rtl="0" fontAlgn="base">
        <a:lnSpc>
          <a:spcPct val="80000"/>
        </a:lnSpc>
        <a:spcBef>
          <a:spcPct val="0"/>
        </a:spcBef>
        <a:spcAft>
          <a:spcPct val="0"/>
        </a:spcAft>
        <a:defRPr sz="4400">
          <a:solidFill>
            <a:srgbClr val="0D0D0D"/>
          </a:solidFill>
          <a:latin typeface="Tw Cen MT Condensed"/>
        </a:defRPr>
      </a:lvl6pPr>
      <a:lvl7pPr marL="914400" algn="l" rtl="0" fontAlgn="base">
        <a:lnSpc>
          <a:spcPct val="80000"/>
        </a:lnSpc>
        <a:spcBef>
          <a:spcPct val="0"/>
        </a:spcBef>
        <a:spcAft>
          <a:spcPct val="0"/>
        </a:spcAft>
        <a:defRPr sz="4400">
          <a:solidFill>
            <a:srgbClr val="0D0D0D"/>
          </a:solidFill>
          <a:latin typeface="Tw Cen MT Condensed"/>
        </a:defRPr>
      </a:lvl7pPr>
      <a:lvl8pPr marL="1371600" algn="l" rtl="0" fontAlgn="base">
        <a:lnSpc>
          <a:spcPct val="80000"/>
        </a:lnSpc>
        <a:spcBef>
          <a:spcPct val="0"/>
        </a:spcBef>
        <a:spcAft>
          <a:spcPct val="0"/>
        </a:spcAft>
        <a:defRPr sz="4400">
          <a:solidFill>
            <a:srgbClr val="0D0D0D"/>
          </a:solidFill>
          <a:latin typeface="Tw Cen MT Condensed"/>
        </a:defRPr>
      </a:lvl8pPr>
      <a:lvl9pPr marL="1828800" algn="l" rtl="0" fontAlgn="base">
        <a:lnSpc>
          <a:spcPct val="80000"/>
        </a:lnSpc>
        <a:spcBef>
          <a:spcPct val="0"/>
        </a:spcBef>
        <a:spcAft>
          <a:spcPct val="0"/>
        </a:spcAft>
        <a:defRPr sz="4400">
          <a:solidFill>
            <a:srgbClr val="0D0D0D"/>
          </a:solidFill>
          <a:latin typeface="Tw Cen MT Condensed"/>
        </a:defRPr>
      </a:lvl9pPr>
    </p:titleStyle>
    <p:bodyStyle>
      <a:lvl1pPr marL="90488" indent="-90488" algn="l" rtl="0" eaLnBrk="0" fontAlgn="base" hangingPunct="0">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13" indent="-136525" algn="l" rtl="0" eaLnBrk="0" fontAlgn="base" hangingPunct="0">
        <a:lnSpc>
          <a:spcPct val="90000"/>
        </a:lnSpc>
        <a:spcBef>
          <a:spcPts val="200"/>
        </a:spcBef>
        <a:spcAft>
          <a:spcPts val="400"/>
        </a:spcAft>
        <a:buClr>
          <a:schemeClr val="accent1"/>
        </a:buClr>
        <a:buFont typeface="Wingdings 3" panose="05040102010807070707" pitchFamily="18" charset="2"/>
        <a:buChar char=""/>
        <a:defRPr sz="1600" kern="1200">
          <a:solidFill>
            <a:schemeClr val="tx1"/>
          </a:solidFill>
          <a:latin typeface="+mn-lt"/>
          <a:ea typeface="+mn-ea"/>
          <a:cs typeface="+mn-cs"/>
        </a:defRPr>
      </a:lvl2pPr>
      <a:lvl3pPr marL="447675" indent="-136525" algn="l" rtl="0" eaLnBrk="0" fontAlgn="base" hangingPunct="0">
        <a:lnSpc>
          <a:spcPct val="90000"/>
        </a:lnSpc>
        <a:spcBef>
          <a:spcPts val="200"/>
        </a:spcBef>
        <a:spcAft>
          <a:spcPts val="400"/>
        </a:spcAft>
        <a:buClr>
          <a:schemeClr val="accent1"/>
        </a:buClr>
        <a:buFont typeface="Wingdings 3" panose="05040102010807070707" pitchFamily="18" charset="2"/>
        <a:buChar char=""/>
        <a:defRPr sz="1200" kern="1200">
          <a:solidFill>
            <a:schemeClr val="tx1"/>
          </a:solidFill>
          <a:latin typeface="+mn-lt"/>
          <a:ea typeface="+mn-ea"/>
          <a:cs typeface="+mn-cs"/>
        </a:defRPr>
      </a:lvl3pPr>
      <a:lvl4pPr marL="593725" indent="-136525" algn="l" rtl="0" eaLnBrk="0" fontAlgn="base" hangingPunct="0">
        <a:lnSpc>
          <a:spcPct val="90000"/>
        </a:lnSpc>
        <a:spcBef>
          <a:spcPts val="200"/>
        </a:spcBef>
        <a:spcAft>
          <a:spcPts val="400"/>
        </a:spcAft>
        <a:buClr>
          <a:schemeClr val="accent1"/>
        </a:buClr>
        <a:buFont typeface="Wingdings 3" panose="05040102010807070707" pitchFamily="18" charset="2"/>
        <a:buChar char=""/>
        <a:defRPr sz="1200" kern="1200">
          <a:solidFill>
            <a:schemeClr val="tx1"/>
          </a:solidFill>
          <a:latin typeface="+mn-lt"/>
          <a:ea typeface="+mn-ea"/>
          <a:cs typeface="+mn-cs"/>
        </a:defRPr>
      </a:lvl4pPr>
      <a:lvl5pPr marL="776288" indent="-136525" algn="l" rtl="0" eaLnBrk="0" fontAlgn="base" hangingPunct="0">
        <a:lnSpc>
          <a:spcPct val="90000"/>
        </a:lnSpc>
        <a:spcBef>
          <a:spcPts val="200"/>
        </a:spcBef>
        <a:spcAft>
          <a:spcPts val="400"/>
        </a:spcAft>
        <a:buClr>
          <a:schemeClr val="accent1"/>
        </a:buClr>
        <a:buFont typeface="Wingdings 3" panose="05040102010807070707"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onisep.fr/formation/apres-la-3-la-voie-generale-et-technologique/qu-est-ce-que-la-voie-generale-et-technologique/la-voie-technologique-en-premiere-et-terminale" TargetMode="Externa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8" Type="http://schemas.openxmlformats.org/officeDocument/2006/relationships/hyperlink" Target="https://www.tarn-et-garonne.cci.fr/mini-stage-decouverte" TargetMode="External"/><Relationship Id="rId3" Type="http://schemas.openxmlformats.org/officeDocument/2006/relationships/hyperlink" Target="https://orientation.laregion.fr/guide/post3e2023/" TargetMode="External"/><Relationship Id="rId7" Type="http://schemas.openxmlformats.org/officeDocument/2006/relationships/hyperlink" Target="https://www.onisep.fr/orientation/le-college/apres-la-3-telechargez-le-guide-gratuit"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hyperlink" Target="https://oniseptv.onisep.fr/" TargetMode="External"/><Relationship Id="rId11" Type="http://schemas.openxmlformats.org/officeDocument/2006/relationships/image" Target="../media/image20.png"/><Relationship Id="rId5" Type="http://schemas.openxmlformats.org/officeDocument/2006/relationships/hyperlink" Target="http://www.cidj.com/" TargetMode="External"/><Relationship Id="rId10" Type="http://schemas.openxmlformats.org/officeDocument/2006/relationships/hyperlink" Target="https://www.laregion.fr/IMG/guides-ID-metiers/post3e2025/index.html" TargetMode="External"/><Relationship Id="rId4" Type="http://schemas.openxmlformats.org/officeDocument/2006/relationships/hyperlink" Target="http://www.onisep.fr/" TargetMode="External"/><Relationship Id="rId9" Type="http://schemas.openxmlformats.org/officeDocument/2006/relationships/hyperlink" Target="https://www.meformerenregion.fr/guides"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www.education.gouv.fr/reussir-au-lycee" TargetMode="External"/><Relationship Id="rId2" Type="http://schemas.openxmlformats.org/officeDocument/2006/relationships/image" Target="../media/image21.gif"/><Relationship Id="rId1" Type="http://schemas.openxmlformats.org/officeDocument/2006/relationships/slideLayout" Target="../slideLayouts/slideLayout2.xml"/><Relationship Id="rId5" Type="http://schemas.openxmlformats.org/officeDocument/2006/relationships/hyperlink" Target="https://www.horizons21.fr/" TargetMode="External"/><Relationship Id="rId4" Type="http://schemas.openxmlformats.org/officeDocument/2006/relationships/hyperlink" Target="http://www.secondes-premieres2019-2020.fr/"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AutoShape 2">
            <a:extLst>
              <a:ext uri="{FF2B5EF4-FFF2-40B4-BE49-F238E27FC236}">
                <a16:creationId xmlns:a16="http://schemas.microsoft.com/office/drawing/2014/main" xmlns="" id="{868DCAAB-1C03-491D-8C6A-11CE3B7627FA}"/>
              </a:ext>
            </a:extLst>
          </p:cNvPr>
          <p:cNvSpPr>
            <a:spLocks noGrp="1" noChangeArrowheads="1"/>
          </p:cNvSpPr>
          <p:nvPr>
            <p:ph type="ctrTitle"/>
          </p:nvPr>
        </p:nvSpPr>
        <p:spPr>
          <a:xfrm>
            <a:off x="179388" y="4954331"/>
            <a:ext cx="5829300" cy="1462088"/>
          </a:xfrm>
        </p:spPr>
        <p:txBody>
          <a:bodyPr/>
          <a:lstStyle/>
          <a:p>
            <a:pPr eaLnBrk="1" fontAlgn="auto" hangingPunct="1">
              <a:spcAft>
                <a:spcPts val="0"/>
              </a:spcAft>
              <a:defRPr/>
            </a:pPr>
            <a:r>
              <a:rPr lang="fr-FR" altLang="fr-FR">
                <a:solidFill>
                  <a:schemeClr val="tx1">
                    <a:lumMod val="95000"/>
                    <a:lumOff val="5000"/>
                  </a:schemeClr>
                </a:solidFill>
              </a:rPr>
              <a:t>L’Orientation en classe de 3</a:t>
            </a:r>
            <a:r>
              <a:rPr lang="fr-FR" altLang="fr-FR" baseline="30000">
                <a:solidFill>
                  <a:schemeClr val="tx1">
                    <a:lumMod val="95000"/>
                    <a:lumOff val="5000"/>
                  </a:schemeClr>
                </a:solidFill>
              </a:rPr>
              <a:t>ème</a:t>
            </a:r>
            <a:r>
              <a:rPr lang="fr-FR" altLang="fr-FR">
                <a:solidFill>
                  <a:schemeClr val="tx1">
                    <a:lumMod val="95000"/>
                    <a:lumOff val="5000"/>
                  </a:schemeClr>
                </a:solidFill>
              </a:rPr>
              <a:t> </a:t>
            </a:r>
          </a:p>
        </p:txBody>
      </p:sp>
      <p:sp>
        <p:nvSpPr>
          <p:cNvPr id="60419" name="Rectangle 3">
            <a:extLst>
              <a:ext uri="{FF2B5EF4-FFF2-40B4-BE49-F238E27FC236}">
                <a16:creationId xmlns:a16="http://schemas.microsoft.com/office/drawing/2014/main" xmlns="" id="{B0BA0F06-464C-45A8-B75F-D20B1D8CDD64}"/>
              </a:ext>
            </a:extLst>
          </p:cNvPr>
          <p:cNvSpPr>
            <a:spLocks noGrp="1" noChangeArrowheads="1"/>
          </p:cNvSpPr>
          <p:nvPr>
            <p:ph type="subTitle" idx="1"/>
          </p:nvPr>
        </p:nvSpPr>
        <p:spPr>
          <a:xfrm>
            <a:off x="7776369" y="6590378"/>
            <a:ext cx="1305744" cy="363538"/>
          </a:xfrm>
        </p:spPr>
        <p:txBody>
          <a:bodyPr rtlCol="0"/>
          <a:lstStyle/>
          <a:p>
            <a:pPr algn="r" eaLnBrk="1" fontAlgn="auto" hangingPunct="1">
              <a:defRPr/>
            </a:pPr>
            <a:r>
              <a:rPr lang="fr-FR" altLang="fr-FR" dirty="0" smtClean="0"/>
              <a:t>Février 2025</a:t>
            </a:r>
          </a:p>
          <a:p>
            <a:pPr algn="r" eaLnBrk="1" fontAlgn="auto" hangingPunct="1">
              <a:defRPr/>
            </a:pPr>
            <a:endParaRPr lang="fr-FR" altLang="fr-FR" dirty="0"/>
          </a:p>
        </p:txBody>
      </p:sp>
      <p:sp>
        <p:nvSpPr>
          <p:cNvPr id="8197" name="ZoneTexte 1">
            <a:extLst>
              <a:ext uri="{FF2B5EF4-FFF2-40B4-BE49-F238E27FC236}">
                <a16:creationId xmlns:a16="http://schemas.microsoft.com/office/drawing/2014/main" xmlns="" id="{E7B10E19-C96E-298B-1EE9-5157149C1657}"/>
              </a:ext>
            </a:extLst>
          </p:cNvPr>
          <p:cNvSpPr txBox="1">
            <a:spLocks noChangeArrowheads="1"/>
          </p:cNvSpPr>
          <p:nvPr/>
        </p:nvSpPr>
        <p:spPr bwMode="auto">
          <a:xfrm>
            <a:off x="6588125" y="5154613"/>
            <a:ext cx="2376488" cy="922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fr-FR" altLang="fr-FR" b="1"/>
              <a:t>Amélie MONTORIO</a:t>
            </a:r>
          </a:p>
          <a:p>
            <a:pPr eaLnBrk="1" hangingPunct="1"/>
            <a:r>
              <a:rPr lang="fr-FR" altLang="fr-FR"/>
              <a:t>Psychologue de l’Education Nationale</a:t>
            </a:r>
          </a:p>
        </p:txBody>
      </p:sp>
      <p:pic>
        <p:nvPicPr>
          <p:cNvPr id="2" name="Image 1"/>
          <p:cNvPicPr>
            <a:picLocks noChangeAspect="1"/>
          </p:cNvPicPr>
          <p:nvPr/>
        </p:nvPicPr>
        <p:blipFill>
          <a:blip r:embed="rId2" cstate="print"/>
          <a:stretch>
            <a:fillRect/>
          </a:stretch>
        </p:blipFill>
        <p:spPr>
          <a:xfrm>
            <a:off x="0" y="0"/>
            <a:ext cx="2831690" cy="980624"/>
          </a:xfrm>
          <a:prstGeom prst="rect">
            <a:avLst/>
          </a:prstGeom>
        </p:spPr>
      </p:pic>
      <p:pic>
        <p:nvPicPr>
          <p:cNvPr id="3" name="Image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914733" y="1026856"/>
            <a:ext cx="5144465" cy="3412409"/>
          </a:xfrm>
          <a:prstGeom prst="rect">
            <a:avLst/>
          </a:prstGeom>
        </p:spPr>
      </p:pic>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0D4003AA-460F-485A-B145-E335D0253377}"/>
              </a:ext>
            </a:extLst>
          </p:cNvPr>
          <p:cNvSpPr>
            <a:spLocks noGrp="1"/>
          </p:cNvSpPr>
          <p:nvPr>
            <p:ph type="title"/>
          </p:nvPr>
        </p:nvSpPr>
        <p:spPr>
          <a:xfrm>
            <a:off x="342900" y="4959350"/>
            <a:ext cx="5829300" cy="1463675"/>
          </a:xfrm>
        </p:spPr>
        <p:txBody>
          <a:bodyPr/>
          <a:lstStyle/>
          <a:p>
            <a:pPr eaLnBrk="1" fontAlgn="auto" hangingPunct="1">
              <a:spcAft>
                <a:spcPts val="0"/>
              </a:spcAft>
              <a:defRPr/>
            </a:pPr>
            <a:r>
              <a:rPr lang="fr-FR">
                <a:solidFill>
                  <a:schemeClr val="tx1">
                    <a:lumMod val="95000"/>
                    <a:lumOff val="5000"/>
                  </a:schemeClr>
                </a:solidFill>
              </a:rPr>
              <a:t>La voie technologique</a:t>
            </a:r>
          </a:p>
        </p:txBody>
      </p:sp>
      <p:sp>
        <p:nvSpPr>
          <p:cNvPr id="73731" name="Espace réservé du texte 2">
            <a:extLst>
              <a:ext uri="{FF2B5EF4-FFF2-40B4-BE49-F238E27FC236}">
                <a16:creationId xmlns:a16="http://schemas.microsoft.com/office/drawing/2014/main" xmlns="" id="{985529FC-39A1-49AB-9027-A7D8A497B75C}"/>
              </a:ext>
            </a:extLst>
          </p:cNvPr>
          <p:cNvSpPr>
            <a:spLocks noGrp="1"/>
          </p:cNvSpPr>
          <p:nvPr>
            <p:ph type="body" idx="1"/>
          </p:nvPr>
        </p:nvSpPr>
        <p:spPr>
          <a:xfrm>
            <a:off x="6457950" y="4959350"/>
            <a:ext cx="2400300" cy="1463675"/>
          </a:xfrm>
        </p:spPr>
        <p:txBody>
          <a:bodyPr rtlCol="0"/>
          <a:lstStyle/>
          <a:p>
            <a:pPr eaLnBrk="1" fontAlgn="auto" hangingPunct="1">
              <a:defRPr/>
            </a:pPr>
            <a:endParaRPr lang="fr-FR" altLang="fr-FR"/>
          </a:p>
        </p:txBody>
      </p:sp>
      <p:pic>
        <p:nvPicPr>
          <p:cNvPr id="4" name="Picture 15">
            <a:hlinkClick r:id="rId2"/>
          </p:cNvPr>
          <p:cNvPicPr>
            <a:picLocks noChangeAspect="1" noChangeArrowheads="1"/>
          </p:cNvPicPr>
          <p:nvPr/>
        </p:nvPicPr>
        <p:blipFill>
          <a:blip r:embed="rId3" cstate="print"/>
          <a:srcRect/>
          <a:stretch>
            <a:fillRect/>
          </a:stretch>
        </p:blipFill>
        <p:spPr bwMode="auto">
          <a:xfrm>
            <a:off x="732634" y="109547"/>
            <a:ext cx="7660160" cy="4373963"/>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Image 2"/>
          <p:cNvPicPr>
            <a:picLocks noChangeAspect="1"/>
          </p:cNvPicPr>
          <p:nvPr/>
        </p:nvPicPr>
        <p:blipFill>
          <a:blip r:embed="rId4" cstate="print"/>
          <a:stretch>
            <a:fillRect/>
          </a:stretch>
        </p:blipFill>
        <p:spPr>
          <a:xfrm>
            <a:off x="6578100" y="4611187"/>
            <a:ext cx="2160000" cy="2160000"/>
          </a:xfrm>
          <a:prstGeom prst="rect">
            <a:avLst/>
          </a:prstGeom>
        </p:spPr>
      </p:pic>
    </p:spTree>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itre 1">
            <a:extLst>
              <a:ext uri="{FF2B5EF4-FFF2-40B4-BE49-F238E27FC236}">
                <a16:creationId xmlns:a16="http://schemas.microsoft.com/office/drawing/2014/main" xmlns="" id="{5BC945C9-E696-4289-A21D-4B4CB1D0D3D4}"/>
              </a:ext>
            </a:extLst>
          </p:cNvPr>
          <p:cNvSpPr txBox="1">
            <a:spLocks/>
          </p:cNvSpPr>
          <p:nvPr/>
        </p:nvSpPr>
        <p:spPr bwMode="auto">
          <a:xfrm>
            <a:off x="2357438" y="188913"/>
            <a:ext cx="6572250" cy="484187"/>
          </a:xfrm>
          <a:prstGeom prst="rect">
            <a:avLst/>
          </a:prstGeom>
          <a:noFill/>
          <a:ln w="9525">
            <a:noFill/>
            <a:miter lim="800000"/>
            <a:headEnd/>
            <a:tailEnd/>
          </a:ln>
        </p:spPr>
        <p:txBody>
          <a:bodyPr anchor="ctr"/>
          <a:lstStyle/>
          <a:p>
            <a:pPr algn="r" eaLnBrk="1" hangingPunct="1">
              <a:defRPr/>
            </a:pPr>
            <a:r>
              <a:rPr lang="fr-FR" sz="2800">
                <a:solidFill>
                  <a:schemeClr val="bg1"/>
                </a:solidFill>
                <a:latin typeface="Arial" charset="0"/>
              </a:rPr>
              <a:t>► </a:t>
            </a:r>
            <a:r>
              <a:rPr lang="fr-FR" sz="2800">
                <a:solidFill>
                  <a:srgbClr val="FFFFFF"/>
                </a:solidFill>
                <a:latin typeface="Arial Bold"/>
                <a:ea typeface="+mj-ea"/>
                <a:cs typeface="Arial Bold"/>
              </a:rPr>
              <a:t>1</a:t>
            </a:r>
            <a:r>
              <a:rPr lang="fr-FR" sz="2800" baseline="30000">
                <a:solidFill>
                  <a:srgbClr val="FFFFFF"/>
                </a:solidFill>
                <a:latin typeface="Arial Bold"/>
                <a:ea typeface="+mj-ea"/>
                <a:cs typeface="Arial Bold"/>
              </a:rPr>
              <a:t>re</a:t>
            </a:r>
            <a:r>
              <a:rPr lang="fr-FR" sz="2800">
                <a:solidFill>
                  <a:srgbClr val="FFFFFF"/>
                </a:solidFill>
                <a:latin typeface="Arial Bold"/>
                <a:ea typeface="+mj-ea"/>
                <a:cs typeface="Arial Bold"/>
              </a:rPr>
              <a:t> technologique</a:t>
            </a:r>
          </a:p>
        </p:txBody>
      </p:sp>
      <p:sp>
        <p:nvSpPr>
          <p:cNvPr id="21507" name="Espace réservé du numéro de diapositive 5">
            <a:extLst>
              <a:ext uri="{FF2B5EF4-FFF2-40B4-BE49-F238E27FC236}">
                <a16:creationId xmlns:a16="http://schemas.microsoft.com/office/drawing/2014/main" xmlns="" id="{0B151079-6D6F-9D4A-0699-DD3A0EB97DAA}"/>
              </a:ext>
            </a:extLst>
          </p:cNvPr>
          <p:cNvSpPr txBox="1">
            <a:spLocks/>
          </p:cNvSpPr>
          <p:nvPr/>
        </p:nvSpPr>
        <p:spPr bwMode="auto">
          <a:xfrm>
            <a:off x="8359775" y="6526213"/>
            <a:ext cx="790575"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defTabSz="457200">
              <a:defRPr>
                <a:solidFill>
                  <a:schemeClr val="tx1"/>
                </a:solidFill>
                <a:latin typeface="Arial" panose="020B0604020202020204" pitchFamily="34" charset="0"/>
              </a:defRPr>
            </a:lvl1pPr>
            <a:lvl2pPr marL="742950" indent="-285750" defTabSz="457200">
              <a:defRPr>
                <a:solidFill>
                  <a:schemeClr val="tx1"/>
                </a:solidFill>
                <a:latin typeface="Arial" panose="020B0604020202020204" pitchFamily="34" charset="0"/>
              </a:defRPr>
            </a:lvl2pPr>
            <a:lvl3pPr marL="1143000" indent="-228600" defTabSz="457200">
              <a:defRPr>
                <a:solidFill>
                  <a:schemeClr val="tx1"/>
                </a:solidFill>
                <a:latin typeface="Arial" panose="020B0604020202020204" pitchFamily="34" charset="0"/>
              </a:defRPr>
            </a:lvl3pPr>
            <a:lvl4pPr marL="1600200" indent="-228600" defTabSz="457200">
              <a:defRPr>
                <a:solidFill>
                  <a:schemeClr val="tx1"/>
                </a:solidFill>
                <a:latin typeface="Arial" panose="020B0604020202020204" pitchFamily="34" charset="0"/>
              </a:defRPr>
            </a:lvl4pPr>
            <a:lvl5pPr marL="2057400" indent="-228600" defTabSz="45720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74D9003-5498-4B4C-BA35-9234B9F2B3DB}" type="slidenum">
              <a:rPr lang="fr-FR" altLang="fr-FR" sz="1200">
                <a:solidFill>
                  <a:srgbClr val="FFFFFF"/>
                </a:solidFill>
                <a:latin typeface="Arial Bold" panose="020B0704020202020204" pitchFamily="34" charset="0"/>
                <a:ea typeface="Arial Bold" panose="020B0704020202020204" pitchFamily="34" charset="0"/>
                <a:cs typeface="Arial Bold" panose="020B0704020202020204" pitchFamily="34" charset="0"/>
              </a:rPr>
              <a:pPr eaLnBrk="1" hangingPunct="1"/>
              <a:t>11</a:t>
            </a:fld>
            <a:endParaRPr lang="fr-FR" altLang="fr-FR" sz="1200">
              <a:solidFill>
                <a:srgbClr val="FFFFFF"/>
              </a:solidFill>
              <a:latin typeface="Arial Bold" panose="020B0704020202020204" pitchFamily="34" charset="0"/>
              <a:ea typeface="Arial Bold" panose="020B0704020202020204" pitchFamily="34" charset="0"/>
              <a:cs typeface="Arial Bold" panose="020B0704020202020204" pitchFamily="34" charset="0"/>
            </a:endParaRPr>
          </a:p>
        </p:txBody>
      </p:sp>
      <p:sp>
        <p:nvSpPr>
          <p:cNvPr id="3" name="Rectangle 2">
            <a:extLst>
              <a:ext uri="{FF2B5EF4-FFF2-40B4-BE49-F238E27FC236}">
                <a16:creationId xmlns:a16="http://schemas.microsoft.com/office/drawing/2014/main" xmlns="" id="{A18638FF-B8C0-4DDF-A53B-71E784E4D50F}"/>
              </a:ext>
            </a:extLst>
          </p:cNvPr>
          <p:cNvSpPr/>
          <p:nvPr/>
        </p:nvSpPr>
        <p:spPr>
          <a:xfrm>
            <a:off x="466039" y="188913"/>
            <a:ext cx="8431534" cy="6555641"/>
          </a:xfrm>
          <a:prstGeom prst="rect">
            <a:avLst/>
          </a:prstGeom>
          <a:solidFill>
            <a:schemeClr val="bg1"/>
          </a:solidFill>
        </p:spPr>
        <p:txBody>
          <a:bodyPr>
            <a:spAutoFit/>
          </a:bodyPr>
          <a:lstStyle/>
          <a:p>
            <a:pPr eaLnBrk="1" hangingPunct="1">
              <a:spcAft>
                <a:spcPts val="600"/>
              </a:spcAft>
              <a:defRPr/>
            </a:pPr>
            <a:r>
              <a:rPr lang="fr-FR" sz="2000" b="1" dirty="0">
                <a:solidFill>
                  <a:schemeClr val="accent6">
                    <a:lumMod val="75000"/>
                  </a:schemeClr>
                </a:solidFill>
                <a:latin typeface="Arial" charset="0"/>
              </a:rPr>
              <a:t>Enseignements communs à toutes les séries</a:t>
            </a:r>
            <a:endParaRPr lang="fr-FR" sz="2000" dirty="0">
              <a:solidFill>
                <a:schemeClr val="accent6">
                  <a:lumMod val="75000"/>
                </a:schemeClr>
              </a:solidFill>
              <a:latin typeface="Arial" charset="0"/>
            </a:endParaRPr>
          </a:p>
          <a:p>
            <a:pPr marL="1057950" lvl="5" indent="-342900">
              <a:buClr>
                <a:schemeClr val="accent1"/>
              </a:buClr>
              <a:buFont typeface="Calibri" panose="020F0502020204030204" pitchFamily="34" charset="0"/>
              <a:buChar char="↘"/>
              <a:tabLst>
                <a:tab pos="900113" algn="l"/>
              </a:tabLst>
              <a:defRPr/>
            </a:pPr>
            <a:r>
              <a:rPr lang="fr-FR" sz="2000" dirty="0" smtClean="0">
                <a:latin typeface="Arial" charset="0"/>
                <a:cs typeface="Arial" panose="020B0604020202020204" pitchFamily="34" charset="0"/>
              </a:rPr>
              <a:t>Français (en 1</a:t>
            </a:r>
            <a:r>
              <a:rPr lang="fr-FR" sz="2000" baseline="30000" dirty="0" smtClean="0">
                <a:latin typeface="Arial" charset="0"/>
                <a:cs typeface="Arial" panose="020B0604020202020204" pitchFamily="34" charset="0"/>
              </a:rPr>
              <a:t>re</a:t>
            </a:r>
            <a:r>
              <a:rPr lang="fr-FR" sz="2000" dirty="0" smtClean="0">
                <a:latin typeface="Arial" charset="0"/>
                <a:cs typeface="Arial" panose="020B0604020202020204" pitchFamily="34" charset="0"/>
              </a:rPr>
              <a:t> seulement) : </a:t>
            </a:r>
            <a:r>
              <a:rPr lang="fr-FR" sz="2000" b="1" dirty="0" smtClean="0">
                <a:solidFill>
                  <a:schemeClr val="accent3">
                    <a:lumMod val="75000"/>
                  </a:schemeClr>
                </a:solidFill>
                <a:latin typeface="Arial" charset="0"/>
                <a:cs typeface="Arial" panose="020B0604020202020204" pitchFamily="34" charset="0"/>
              </a:rPr>
              <a:t>3h-3h30</a:t>
            </a:r>
          </a:p>
          <a:p>
            <a:pPr marL="1057950" lvl="5" indent="-342900">
              <a:buClr>
                <a:schemeClr val="accent1"/>
              </a:buClr>
              <a:buFont typeface="Calibri" panose="020F0502020204030204" pitchFamily="34" charset="0"/>
              <a:buChar char="↘"/>
              <a:defRPr/>
            </a:pPr>
            <a:r>
              <a:rPr lang="fr-FR" sz="2000" dirty="0" smtClean="0">
                <a:latin typeface="Arial" charset="0"/>
                <a:cs typeface="Arial" panose="020B0604020202020204" pitchFamily="34" charset="0"/>
              </a:rPr>
              <a:t>Philosophie </a:t>
            </a:r>
            <a:r>
              <a:rPr lang="fr-FR" sz="2000" dirty="0">
                <a:latin typeface="Arial" charset="0"/>
                <a:cs typeface="Arial" panose="020B0604020202020204" pitchFamily="34" charset="0"/>
              </a:rPr>
              <a:t>(en t</a:t>
            </a:r>
            <a:r>
              <a:rPr lang="fr-FR" sz="2000" baseline="30000" dirty="0">
                <a:latin typeface="Arial" charset="0"/>
                <a:cs typeface="Arial" panose="020B0604020202020204" pitchFamily="34" charset="0"/>
              </a:rPr>
              <a:t>ale</a:t>
            </a:r>
            <a:r>
              <a:rPr lang="fr-FR" sz="2000" dirty="0">
                <a:latin typeface="Arial" charset="0"/>
                <a:cs typeface="Arial" panose="020B0604020202020204" pitchFamily="34" charset="0"/>
              </a:rPr>
              <a:t>) : </a:t>
            </a:r>
            <a:r>
              <a:rPr lang="fr-FR" sz="2000" b="1" dirty="0">
                <a:solidFill>
                  <a:schemeClr val="accent3">
                    <a:lumMod val="75000"/>
                  </a:schemeClr>
                </a:solidFill>
                <a:latin typeface="Arial" charset="0"/>
                <a:cs typeface="Arial" panose="020B0604020202020204" pitchFamily="34" charset="0"/>
              </a:rPr>
              <a:t>2h</a:t>
            </a:r>
          </a:p>
          <a:p>
            <a:pPr marL="1057950" lvl="5" indent="-342900">
              <a:buClr>
                <a:schemeClr val="accent1"/>
              </a:buClr>
              <a:buFont typeface="Calibri" panose="020F0502020204030204" pitchFamily="34" charset="0"/>
              <a:buChar char="↘"/>
              <a:defRPr/>
            </a:pPr>
            <a:r>
              <a:rPr lang="fr-FR" sz="2000" dirty="0">
                <a:latin typeface="Arial" charset="0"/>
                <a:cs typeface="Arial" panose="020B0604020202020204" pitchFamily="34" charset="0"/>
              </a:rPr>
              <a:t>Histoire géographie : </a:t>
            </a:r>
            <a:r>
              <a:rPr lang="fr-FR" sz="2000" b="1" dirty="0">
                <a:solidFill>
                  <a:schemeClr val="accent3">
                    <a:lumMod val="75000"/>
                  </a:schemeClr>
                </a:solidFill>
                <a:latin typeface="Arial" charset="0"/>
                <a:cs typeface="Arial" panose="020B0604020202020204" pitchFamily="34" charset="0"/>
              </a:rPr>
              <a:t>1h30</a:t>
            </a:r>
          </a:p>
          <a:p>
            <a:pPr marL="1057950" lvl="5" indent="-342900">
              <a:buClr>
                <a:schemeClr val="accent1"/>
              </a:buClr>
              <a:buFont typeface="Calibri" panose="020F0502020204030204" pitchFamily="34" charset="0"/>
              <a:buChar char="↘"/>
              <a:defRPr/>
            </a:pPr>
            <a:r>
              <a:rPr lang="fr-FR" sz="2000" dirty="0">
                <a:latin typeface="Arial" charset="0"/>
                <a:cs typeface="Arial" panose="020B0604020202020204" pitchFamily="34" charset="0"/>
              </a:rPr>
              <a:t>Langue vivante A et langue vivante B : </a:t>
            </a:r>
            <a:r>
              <a:rPr lang="fr-FR" sz="2000" b="1" dirty="0">
                <a:solidFill>
                  <a:schemeClr val="accent3">
                    <a:lumMod val="75000"/>
                  </a:schemeClr>
                </a:solidFill>
                <a:latin typeface="Arial" charset="0"/>
                <a:cs typeface="Arial" panose="020B0604020202020204" pitchFamily="34" charset="0"/>
              </a:rPr>
              <a:t>4h</a:t>
            </a:r>
            <a:r>
              <a:rPr lang="fr-FR" sz="2000" dirty="0">
                <a:latin typeface="Arial" charset="0"/>
                <a:cs typeface="Arial" panose="020B0604020202020204" pitchFamily="34" charset="0"/>
              </a:rPr>
              <a:t> (dont 1h de techno LV)</a:t>
            </a:r>
          </a:p>
          <a:p>
            <a:pPr marL="1057950" lvl="5" indent="-342900">
              <a:buClr>
                <a:schemeClr val="accent1"/>
              </a:buClr>
              <a:buFont typeface="Calibri" panose="020F0502020204030204" pitchFamily="34" charset="0"/>
              <a:buChar char="↘"/>
              <a:defRPr/>
            </a:pPr>
            <a:r>
              <a:rPr lang="fr-FR" sz="2000" dirty="0">
                <a:latin typeface="Arial" charset="0"/>
                <a:cs typeface="Arial" panose="020B0604020202020204" pitchFamily="34" charset="0"/>
              </a:rPr>
              <a:t>Éducation physique et sportive : </a:t>
            </a:r>
            <a:r>
              <a:rPr lang="fr-FR" sz="2000" b="1" dirty="0">
                <a:solidFill>
                  <a:schemeClr val="accent3">
                    <a:lumMod val="75000"/>
                  </a:schemeClr>
                </a:solidFill>
                <a:latin typeface="Arial" charset="0"/>
                <a:cs typeface="Arial" panose="020B0604020202020204" pitchFamily="34" charset="0"/>
              </a:rPr>
              <a:t>2h</a:t>
            </a:r>
            <a:endParaRPr lang="fr-FR" sz="2000" b="1" dirty="0">
              <a:solidFill>
                <a:schemeClr val="accent3">
                  <a:lumMod val="75000"/>
                </a:schemeClr>
              </a:solidFill>
              <a:latin typeface="Arial" charset="0"/>
            </a:endParaRPr>
          </a:p>
          <a:p>
            <a:pPr marL="1057950" lvl="5" indent="-342900">
              <a:buClr>
                <a:schemeClr val="accent1"/>
              </a:buClr>
              <a:buFont typeface="Calibri" panose="020F0502020204030204" pitchFamily="34" charset="0"/>
              <a:buChar char="↘"/>
              <a:defRPr/>
            </a:pPr>
            <a:r>
              <a:rPr lang="fr-FR" sz="2000" dirty="0">
                <a:latin typeface="Arial" charset="0"/>
                <a:cs typeface="Arial" panose="020B0604020202020204" pitchFamily="34" charset="0"/>
              </a:rPr>
              <a:t>Mathématiques : </a:t>
            </a:r>
            <a:r>
              <a:rPr lang="fr-FR" sz="2000" b="1" dirty="0">
                <a:solidFill>
                  <a:schemeClr val="accent3">
                    <a:lumMod val="75000"/>
                  </a:schemeClr>
                </a:solidFill>
                <a:latin typeface="Arial" charset="0"/>
                <a:cs typeface="Arial" panose="020B0604020202020204" pitchFamily="34" charset="0"/>
              </a:rPr>
              <a:t>3h</a:t>
            </a:r>
          </a:p>
          <a:p>
            <a:pPr marL="1057950" lvl="5" indent="-342900">
              <a:buClr>
                <a:schemeClr val="accent1"/>
              </a:buClr>
              <a:buFont typeface="Calibri" panose="020F0502020204030204" pitchFamily="34" charset="0"/>
              <a:buChar char="↘"/>
              <a:defRPr/>
            </a:pPr>
            <a:r>
              <a:rPr lang="fr-FR" sz="2000" dirty="0">
                <a:latin typeface="Arial" charset="0"/>
                <a:cs typeface="Arial" panose="020B0604020202020204" pitchFamily="34" charset="0"/>
              </a:rPr>
              <a:t>Enseignement moral et civique : </a:t>
            </a:r>
            <a:r>
              <a:rPr lang="fr-FR" sz="2000" b="1" dirty="0">
                <a:solidFill>
                  <a:schemeClr val="accent3">
                    <a:lumMod val="75000"/>
                  </a:schemeClr>
                </a:solidFill>
                <a:latin typeface="Arial" charset="0"/>
                <a:cs typeface="Arial" panose="020B0604020202020204" pitchFamily="34" charset="0"/>
              </a:rPr>
              <a:t>18h/an</a:t>
            </a:r>
          </a:p>
          <a:p>
            <a:pPr marL="1057950" lvl="5" indent="-342900">
              <a:spcAft>
                <a:spcPts val="1800"/>
              </a:spcAft>
              <a:buClr>
                <a:schemeClr val="accent1"/>
              </a:buClr>
              <a:buFont typeface="Calibri" panose="020F0502020204030204" pitchFamily="34" charset="0"/>
              <a:buChar char="↘"/>
              <a:defRPr/>
            </a:pPr>
            <a:r>
              <a:rPr lang="fr-FR" sz="2000" dirty="0">
                <a:latin typeface="Arial" charset="0"/>
                <a:cs typeface="Arial" panose="020B0604020202020204" pitchFamily="34" charset="0"/>
              </a:rPr>
              <a:t>Un accompagnement de l’orientation</a:t>
            </a:r>
          </a:p>
          <a:p>
            <a:pPr marL="0" lvl="3" indent="-199350" eaLnBrk="1" hangingPunct="1">
              <a:buClr>
                <a:schemeClr val="tx1">
                  <a:lumMod val="50000"/>
                  <a:lumOff val="50000"/>
                </a:schemeClr>
              </a:buClr>
              <a:defRPr/>
            </a:pPr>
            <a:r>
              <a:rPr lang="fr-FR" altLang="fr-FR" sz="2000" b="1" dirty="0">
                <a:solidFill>
                  <a:schemeClr val="accent6">
                    <a:lumMod val="75000"/>
                  </a:schemeClr>
                </a:solidFill>
                <a:latin typeface="Arial" charset="0"/>
              </a:rPr>
              <a:t>Enseignements de spécialité</a:t>
            </a:r>
          </a:p>
          <a:p>
            <a:pPr marL="1074738" lvl="3" indent="-261938" eaLnBrk="1" hangingPunct="1">
              <a:buClr>
                <a:schemeClr val="accent1"/>
              </a:buClr>
              <a:buFont typeface="Wingdings" panose="05000000000000000000" pitchFamily="2" charset="2"/>
              <a:buChar char="§"/>
              <a:defRPr/>
            </a:pPr>
            <a:r>
              <a:rPr lang="fr-FR" altLang="fr-FR" sz="2000" dirty="0">
                <a:latin typeface="Arial" charset="0"/>
              </a:rPr>
              <a:t>3 enseignements en 1</a:t>
            </a:r>
            <a:r>
              <a:rPr lang="fr-FR" altLang="fr-FR" sz="2000" baseline="30000" dirty="0">
                <a:latin typeface="Arial" charset="0"/>
              </a:rPr>
              <a:t>re</a:t>
            </a:r>
            <a:r>
              <a:rPr lang="fr-FR" altLang="fr-FR" sz="2000" dirty="0">
                <a:latin typeface="Arial" charset="0"/>
              </a:rPr>
              <a:t>,</a:t>
            </a:r>
            <a:r>
              <a:rPr lang="fr-FR" altLang="fr-FR" sz="2000" baseline="30000" dirty="0">
                <a:latin typeface="Arial" charset="0"/>
              </a:rPr>
              <a:t> </a:t>
            </a:r>
          </a:p>
          <a:p>
            <a:pPr marL="1074738" lvl="3" indent="-261938" eaLnBrk="1" hangingPunct="1">
              <a:buClr>
                <a:schemeClr val="accent1"/>
              </a:buClr>
              <a:buFont typeface="Wingdings" panose="05000000000000000000" pitchFamily="2" charset="2"/>
              <a:buChar char="§"/>
              <a:defRPr/>
            </a:pPr>
            <a:r>
              <a:rPr lang="fr-FR" altLang="fr-FR" sz="2000" dirty="0">
                <a:latin typeface="Arial" charset="0"/>
              </a:rPr>
              <a:t>puis 2 en terminale (sauf en S2TMD) choix selon  la série visée</a:t>
            </a:r>
          </a:p>
          <a:p>
            <a:pPr marL="0" lvl="3" indent="-199350" eaLnBrk="1" hangingPunct="1">
              <a:buClr>
                <a:schemeClr val="tx1">
                  <a:lumMod val="50000"/>
                  <a:lumOff val="50000"/>
                </a:schemeClr>
              </a:buClr>
              <a:defRPr/>
            </a:pPr>
            <a:endParaRPr lang="fr-FR" altLang="fr-FR" sz="2000" dirty="0">
              <a:solidFill>
                <a:schemeClr val="bg1">
                  <a:lumMod val="50000"/>
                </a:schemeClr>
              </a:solidFill>
              <a:latin typeface="Arial" charset="0"/>
            </a:endParaRPr>
          </a:p>
          <a:p>
            <a:pPr marL="0" lvl="3" indent="-199350" eaLnBrk="1" hangingPunct="1">
              <a:buClr>
                <a:schemeClr val="tx1">
                  <a:lumMod val="50000"/>
                  <a:lumOff val="50000"/>
                </a:schemeClr>
              </a:buClr>
              <a:defRPr/>
            </a:pPr>
            <a:r>
              <a:rPr lang="fr-FR" altLang="fr-FR" sz="2000" b="1" dirty="0">
                <a:solidFill>
                  <a:schemeClr val="accent6">
                    <a:lumMod val="75000"/>
                  </a:schemeClr>
                </a:solidFill>
                <a:latin typeface="Arial" charset="0"/>
              </a:rPr>
              <a:t>Enseignements optionnels (2 au +) </a:t>
            </a:r>
          </a:p>
          <a:p>
            <a:pPr marL="1074738" lvl="5" indent="-261938">
              <a:buClr>
                <a:schemeClr val="accent1"/>
              </a:buClr>
              <a:buFont typeface="Arial" panose="020B0604020202020204" pitchFamily="34" charset="0"/>
              <a:buChar char="•"/>
              <a:defRPr/>
            </a:pPr>
            <a:r>
              <a:rPr lang="fr-FR" altLang="fr-FR" sz="2000" dirty="0">
                <a:latin typeface="Arial" charset="0"/>
              </a:rPr>
              <a:t>Langue vivante C (seulement pour la série STHR) : </a:t>
            </a:r>
            <a:r>
              <a:rPr lang="fr-FR" altLang="fr-FR" sz="2000" b="1" dirty="0">
                <a:solidFill>
                  <a:schemeClr val="accent3">
                    <a:lumMod val="75000"/>
                  </a:schemeClr>
                </a:solidFill>
                <a:latin typeface="Arial" charset="0"/>
              </a:rPr>
              <a:t>3h</a:t>
            </a:r>
          </a:p>
          <a:p>
            <a:pPr marL="1074738" lvl="3" indent="-261938" eaLnBrk="1" hangingPunct="1">
              <a:buClr>
                <a:schemeClr val="accent1"/>
              </a:buClr>
              <a:buFont typeface="Arial" pitchFamily="34" charset="0"/>
              <a:buChar char="•"/>
              <a:defRPr/>
            </a:pPr>
            <a:r>
              <a:rPr lang="fr-FR" altLang="fr-FR" sz="2000" dirty="0">
                <a:latin typeface="Arial" charset="0"/>
              </a:rPr>
              <a:t>Arts (au choix : arts plastiques, cinéma-audiovisuel, danse, histoire des arts, musique ou théâtre) : </a:t>
            </a:r>
            <a:r>
              <a:rPr lang="fr-FR" altLang="fr-FR" sz="2000" b="1" dirty="0">
                <a:solidFill>
                  <a:schemeClr val="accent3">
                    <a:lumMod val="75000"/>
                  </a:schemeClr>
                </a:solidFill>
                <a:latin typeface="Arial" charset="0"/>
              </a:rPr>
              <a:t>3h</a:t>
            </a:r>
          </a:p>
          <a:p>
            <a:pPr marL="1074738" lvl="3" indent="-261938" eaLnBrk="1" hangingPunct="1">
              <a:buClr>
                <a:schemeClr val="accent1"/>
              </a:buClr>
              <a:buFont typeface="Arial" pitchFamily="34" charset="0"/>
              <a:buChar char="•"/>
              <a:defRPr/>
            </a:pPr>
            <a:r>
              <a:rPr lang="fr-FR" altLang="fr-FR" sz="2000" dirty="0">
                <a:latin typeface="Arial" charset="0"/>
              </a:rPr>
              <a:t>Éducation physique et sportive : </a:t>
            </a:r>
            <a:r>
              <a:rPr lang="fr-FR" altLang="fr-FR" sz="2000" b="1" dirty="0">
                <a:solidFill>
                  <a:schemeClr val="accent3">
                    <a:lumMod val="75000"/>
                  </a:schemeClr>
                </a:solidFill>
                <a:latin typeface="Arial" charset="0"/>
              </a:rPr>
              <a:t>3h</a:t>
            </a:r>
          </a:p>
          <a:p>
            <a:pPr marL="1074738" lvl="3" indent="-261938" eaLnBrk="1" hangingPunct="1">
              <a:buClr>
                <a:schemeClr val="accent1"/>
              </a:buClr>
              <a:buFont typeface="Arial" pitchFamily="34" charset="0"/>
              <a:buChar char="•"/>
              <a:defRPr/>
            </a:pPr>
            <a:r>
              <a:rPr lang="fr-FR" altLang="fr-FR" sz="2000" dirty="0">
                <a:latin typeface="Arial" charset="0"/>
              </a:rPr>
              <a:t>Atelier artistique : </a:t>
            </a:r>
            <a:r>
              <a:rPr lang="fr-FR" altLang="fr-FR" sz="2000" b="1" dirty="0">
                <a:solidFill>
                  <a:schemeClr val="accent3">
                    <a:lumMod val="75000"/>
                  </a:schemeClr>
                </a:solidFill>
                <a:latin typeface="Arial" charset="0"/>
              </a:rPr>
              <a:t>72h/an</a:t>
            </a:r>
          </a:p>
        </p:txBody>
      </p:sp>
    </p:spTree>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5778" name="Titre 1">
            <a:extLst>
              <a:ext uri="{FF2B5EF4-FFF2-40B4-BE49-F238E27FC236}">
                <a16:creationId xmlns:a16="http://schemas.microsoft.com/office/drawing/2014/main" xmlns="" id="{074B13DD-BB3D-4724-ABCC-72150460B7F4}"/>
              </a:ext>
            </a:extLst>
          </p:cNvPr>
          <p:cNvSpPr>
            <a:spLocks noGrp="1"/>
          </p:cNvSpPr>
          <p:nvPr>
            <p:ph type="title"/>
          </p:nvPr>
        </p:nvSpPr>
        <p:spPr>
          <a:xfrm>
            <a:off x="768350" y="585788"/>
            <a:ext cx="7907338" cy="1498600"/>
          </a:xfrm>
        </p:spPr>
        <p:txBody>
          <a:bodyPr/>
          <a:lstStyle/>
          <a:p>
            <a:pPr eaLnBrk="1" hangingPunct="1">
              <a:defRPr/>
            </a:pPr>
            <a:r>
              <a:rPr lang="fr-FR" altLang="fr-FR" sz="2800" dirty="0">
                <a:solidFill>
                  <a:schemeClr val="tx2"/>
                </a:solidFill>
              </a:rPr>
              <a:t>Le BAC Sciences et Technologies </a:t>
            </a:r>
            <a:r>
              <a:rPr lang="fr-FR" altLang="fr-FR" sz="2800" dirty="0" smtClean="0">
                <a:solidFill>
                  <a:schemeClr val="tx2"/>
                </a:solidFill>
              </a:rPr>
              <a:t/>
            </a:r>
            <a:br>
              <a:rPr lang="fr-FR" altLang="fr-FR" sz="2800" dirty="0" smtClean="0">
                <a:solidFill>
                  <a:schemeClr val="tx2"/>
                </a:solidFill>
              </a:rPr>
            </a:br>
            <a:r>
              <a:rPr lang="fr-FR" altLang="fr-FR" sz="2800" dirty="0" smtClean="0">
                <a:solidFill>
                  <a:schemeClr val="tx2"/>
                </a:solidFill>
              </a:rPr>
              <a:t>de </a:t>
            </a:r>
            <a:r>
              <a:rPr lang="fr-FR" altLang="fr-FR" sz="2800" dirty="0">
                <a:solidFill>
                  <a:schemeClr val="tx2"/>
                </a:solidFill>
              </a:rPr>
              <a:t>l’Industrie et du Développement Durable</a:t>
            </a:r>
          </a:p>
        </p:txBody>
      </p:sp>
      <p:sp>
        <p:nvSpPr>
          <p:cNvPr id="3" name="Espace réservé du contenu 2">
            <a:extLst>
              <a:ext uri="{FF2B5EF4-FFF2-40B4-BE49-F238E27FC236}">
                <a16:creationId xmlns:a16="http://schemas.microsoft.com/office/drawing/2014/main" xmlns="" id="{4D4C083A-978F-49E7-BE8A-87FCFC01DBAC}"/>
              </a:ext>
            </a:extLst>
          </p:cNvPr>
          <p:cNvSpPr>
            <a:spLocks noGrp="1"/>
          </p:cNvSpPr>
          <p:nvPr>
            <p:ph sz="half" idx="1"/>
          </p:nvPr>
        </p:nvSpPr>
        <p:spPr>
          <a:xfrm>
            <a:off x="107950" y="1916113"/>
            <a:ext cx="5018088" cy="5086350"/>
          </a:xfrm>
        </p:spPr>
        <p:txBody>
          <a:bodyPr rtlCol="0">
            <a:noAutofit/>
          </a:bodyPr>
          <a:lstStyle/>
          <a:p>
            <a:pPr marL="274320" indent="-274320" eaLnBrk="1" fontAlgn="auto" hangingPunct="1">
              <a:spcAft>
                <a:spcPts val="0"/>
              </a:spcAft>
              <a:buFont typeface="Wingdings" pitchFamily="2" charset="2"/>
              <a:buNone/>
              <a:defRPr/>
            </a:pPr>
            <a:r>
              <a:rPr lang="fr-FR" altLang="fr-FR" sz="1400" b="1" dirty="0"/>
              <a:t>Profil</a:t>
            </a:r>
            <a:r>
              <a:rPr lang="fr-FR" altLang="fr-FR" sz="1400" dirty="0">
                <a:solidFill>
                  <a:schemeClr val="accent1"/>
                </a:solidFill>
                <a:effectLst>
                  <a:outerShdw blurRad="38100" dist="38100" dir="2700000" algn="tl">
                    <a:srgbClr val="000000"/>
                  </a:outerShdw>
                </a:effectLst>
              </a:rPr>
              <a:t> </a:t>
            </a:r>
            <a:r>
              <a:rPr lang="fr-FR" altLang="fr-FR" sz="1400" dirty="0">
                <a:solidFill>
                  <a:schemeClr val="accent1"/>
                </a:solidFill>
              </a:rPr>
              <a:t>: </a:t>
            </a:r>
            <a:r>
              <a:rPr lang="fr-FR" altLang="fr-FR" sz="1400" b="1" dirty="0">
                <a:solidFill>
                  <a:schemeClr val="accent4"/>
                </a:solidFill>
              </a:rPr>
              <a:t>Intérêt pour l’Innovation technologique et la transition énergétique, la conception de nouveaux produits technologiques…</a:t>
            </a:r>
          </a:p>
          <a:p>
            <a:pPr marL="261938" indent="-261938">
              <a:buFont typeface="Tw Cen MT"/>
              <a:buNone/>
              <a:defRPr/>
            </a:pPr>
            <a:r>
              <a:rPr lang="fr-FR" sz="1400" b="1" dirty="0">
                <a:solidFill>
                  <a:prstClr val="black"/>
                </a:solidFill>
              </a:rPr>
              <a:t>Au programme </a:t>
            </a:r>
            <a:r>
              <a:rPr lang="fr-FR" sz="1400" dirty="0">
                <a:solidFill>
                  <a:prstClr val="black"/>
                </a:solidFill>
              </a:rPr>
              <a:t>: </a:t>
            </a:r>
            <a:r>
              <a:rPr lang="fr-FR" sz="1400" dirty="0"/>
              <a:t>acquisition des compétences technologiques étendues, transversales à tous les domaines industriels, ainsi que des compétences approfondies dans un champ de spécialité. </a:t>
            </a:r>
          </a:p>
          <a:p>
            <a:pPr marL="0" indent="0">
              <a:spcAft>
                <a:spcPts val="600"/>
              </a:spcAft>
              <a:buFont typeface="Tw Cen MT"/>
              <a:buChar char=" "/>
              <a:defRPr/>
            </a:pPr>
            <a:r>
              <a:rPr lang="fr-FR" sz="1400" b="1" dirty="0">
                <a:solidFill>
                  <a:prstClr val="black"/>
                </a:solidFill>
              </a:rPr>
              <a:t>Les spécialités :</a:t>
            </a:r>
          </a:p>
          <a:p>
            <a:pPr marL="273050" indent="-273050">
              <a:spcBef>
                <a:spcPts val="0"/>
              </a:spcBef>
              <a:spcAft>
                <a:spcPts val="600"/>
              </a:spcAft>
              <a:buFont typeface="Wingdings" panose="05000000000000000000" pitchFamily="2" charset="2"/>
              <a:buChar char="§"/>
              <a:defRPr/>
            </a:pPr>
            <a:r>
              <a:rPr lang="fr-FR" sz="1400" u="sng" dirty="0">
                <a:solidFill>
                  <a:srgbClr val="000000"/>
                </a:solidFill>
                <a:uFill>
                  <a:solidFill>
                    <a:schemeClr val="accent1"/>
                  </a:solidFill>
                </a:uFill>
              </a:rPr>
              <a:t>Innovation technologique</a:t>
            </a:r>
            <a:r>
              <a:rPr lang="fr-FR" sz="1400" dirty="0">
                <a:solidFill>
                  <a:srgbClr val="000000"/>
                </a:solidFill>
                <a:uFill>
                  <a:solidFill>
                    <a:schemeClr val="accent1"/>
                  </a:solidFill>
                </a:uFill>
              </a:rPr>
              <a:t> :</a:t>
            </a:r>
            <a:r>
              <a:rPr lang="fr-FR" sz="1400" dirty="0">
                <a:solidFill>
                  <a:srgbClr val="000000"/>
                </a:solidFill>
              </a:rPr>
              <a:t> s’interroger sur les conditions de fabrication des produits, et s’assurer d’une meilleure adaptation à leur environnement. </a:t>
            </a:r>
          </a:p>
          <a:p>
            <a:pPr marL="273050" indent="-273050">
              <a:spcBef>
                <a:spcPts val="0"/>
              </a:spcBef>
              <a:spcAft>
                <a:spcPts val="600"/>
              </a:spcAft>
              <a:buFont typeface="Wingdings" panose="05000000000000000000" pitchFamily="2" charset="2"/>
              <a:buChar char="§"/>
              <a:defRPr/>
            </a:pPr>
            <a:r>
              <a:rPr lang="fr-FR" sz="1400" u="sng" dirty="0">
                <a:uFill>
                  <a:solidFill>
                    <a:schemeClr val="accent1"/>
                  </a:solidFill>
                </a:uFill>
              </a:rPr>
              <a:t>Ingénierie et développement durable</a:t>
            </a:r>
            <a:r>
              <a:rPr lang="fr-FR" sz="1400" b="1" dirty="0">
                <a:uFill>
                  <a:solidFill>
                    <a:schemeClr val="accent1"/>
                  </a:solidFill>
                </a:uFill>
              </a:rPr>
              <a:t> : </a:t>
            </a:r>
            <a:r>
              <a:rPr lang="fr-FR" sz="1400" dirty="0">
                <a:solidFill>
                  <a:srgbClr val="000000"/>
                </a:solidFill>
              </a:rPr>
              <a:t>apprendre à intégrer les contraintes techniques, économiques et environnementales lors de la conception d’un produit. </a:t>
            </a:r>
          </a:p>
          <a:p>
            <a:pPr marL="273050" indent="-273050">
              <a:spcBef>
                <a:spcPts val="0"/>
              </a:spcBef>
              <a:spcAft>
                <a:spcPts val="600"/>
              </a:spcAft>
              <a:buFont typeface="Wingdings" panose="05000000000000000000" pitchFamily="2" charset="2"/>
              <a:buChar char="§"/>
              <a:defRPr/>
            </a:pPr>
            <a:r>
              <a:rPr lang="fr-FR" sz="1400" u="sng" dirty="0">
                <a:uFill>
                  <a:solidFill>
                    <a:schemeClr val="accent1"/>
                  </a:solidFill>
                </a:uFill>
              </a:rPr>
              <a:t>Physique-Chimie et Maths</a:t>
            </a:r>
            <a:r>
              <a:rPr lang="fr-FR" sz="1400" b="1" dirty="0">
                <a:uFill>
                  <a:solidFill>
                    <a:schemeClr val="accent1"/>
                  </a:solidFill>
                </a:uFill>
              </a:rPr>
              <a:t> : </a:t>
            </a:r>
            <a:r>
              <a:rPr lang="fr-FR" sz="1400" dirty="0">
                <a:solidFill>
                  <a:srgbClr val="000000"/>
                </a:solidFill>
              </a:rPr>
              <a:t>connaitre les outils scientifiques nécessaires aux </a:t>
            </a:r>
            <a:r>
              <a:rPr lang="fr-FR" sz="1400" dirty="0" err="1">
                <a:solidFill>
                  <a:srgbClr val="000000"/>
                </a:solidFill>
              </a:rPr>
              <a:t>ens</a:t>
            </a:r>
            <a:r>
              <a:rPr lang="fr-FR" sz="1400" dirty="0">
                <a:solidFill>
                  <a:srgbClr val="000000"/>
                </a:solidFill>
              </a:rPr>
              <a:t>. technologiques.</a:t>
            </a:r>
          </a:p>
          <a:p>
            <a:pPr marL="273050" indent="-266700">
              <a:spcBef>
                <a:spcPts val="0"/>
              </a:spcBef>
              <a:spcAft>
                <a:spcPts val="0"/>
              </a:spcAft>
              <a:buFont typeface="Wingdings" panose="05000000000000000000" pitchFamily="2" charset="2"/>
              <a:buChar char="§"/>
              <a:defRPr/>
            </a:pPr>
            <a:r>
              <a:rPr lang="fr-FR" sz="1400" u="sng" dirty="0">
                <a:uFill>
                  <a:solidFill>
                    <a:schemeClr val="accent1"/>
                  </a:solidFill>
                </a:uFill>
              </a:rPr>
              <a:t>Ingénierie, innovation et développement durable :</a:t>
            </a:r>
          </a:p>
          <a:p>
            <a:pPr marL="449263" lvl="1" indent="-169863">
              <a:spcBef>
                <a:spcPts val="0"/>
              </a:spcBef>
              <a:spcAft>
                <a:spcPts val="0"/>
              </a:spcAft>
              <a:buFont typeface="Wingdings" panose="05000000000000000000" pitchFamily="2" charset="2"/>
              <a:buChar char="ü"/>
              <a:defRPr/>
            </a:pPr>
            <a:r>
              <a:rPr lang="fr-FR" altLang="fr-FR" sz="1400" i="1" dirty="0">
                <a:uFill>
                  <a:solidFill>
                    <a:schemeClr val="accent1"/>
                  </a:solidFill>
                </a:uFill>
              </a:rPr>
              <a:t>Ar</a:t>
            </a:r>
            <a:r>
              <a:rPr lang="fr-FR" altLang="fr-FR" sz="1400" i="1" dirty="0"/>
              <a:t>chitecture et Construction </a:t>
            </a:r>
            <a:endParaRPr lang="fr-FR" altLang="fr-FR" sz="1400" dirty="0"/>
          </a:p>
          <a:p>
            <a:pPr marL="449263" lvl="1" indent="-169863">
              <a:spcBef>
                <a:spcPts val="0"/>
              </a:spcBef>
              <a:spcAft>
                <a:spcPts val="0"/>
              </a:spcAft>
              <a:buFont typeface="Wingdings" panose="05000000000000000000" pitchFamily="2" charset="2"/>
              <a:buChar char="ü"/>
              <a:defRPr/>
            </a:pPr>
            <a:r>
              <a:rPr lang="fr-FR" altLang="fr-FR" sz="1400" i="1" dirty="0"/>
              <a:t>Energie et Environnement </a:t>
            </a:r>
            <a:endParaRPr lang="fr-FR" altLang="fr-FR" sz="1400" dirty="0"/>
          </a:p>
          <a:p>
            <a:pPr marL="449263" lvl="1" indent="-169863">
              <a:spcBef>
                <a:spcPts val="0"/>
              </a:spcBef>
              <a:spcAft>
                <a:spcPts val="0"/>
              </a:spcAft>
              <a:buFont typeface="Wingdings" panose="05000000000000000000" pitchFamily="2" charset="2"/>
              <a:buChar char="ü"/>
              <a:defRPr/>
            </a:pPr>
            <a:r>
              <a:rPr lang="fr-FR" altLang="fr-FR" sz="1400" i="1" dirty="0"/>
              <a:t>Innovation technologique et </a:t>
            </a:r>
            <a:r>
              <a:rPr lang="fr-FR" altLang="fr-FR" sz="1400" i="1" dirty="0" err="1"/>
              <a:t>éco-conception</a:t>
            </a:r>
            <a:r>
              <a:rPr lang="fr-FR" altLang="fr-FR" sz="1400" i="1" dirty="0"/>
              <a:t> </a:t>
            </a:r>
            <a:r>
              <a:rPr lang="fr-FR" altLang="fr-FR" sz="1400" dirty="0"/>
              <a:t> </a:t>
            </a:r>
          </a:p>
          <a:p>
            <a:pPr marL="449263" lvl="1" indent="-169863">
              <a:spcBef>
                <a:spcPts val="0"/>
              </a:spcBef>
              <a:spcAft>
                <a:spcPts val="0"/>
              </a:spcAft>
              <a:buFont typeface="Wingdings" panose="05000000000000000000" pitchFamily="2" charset="2"/>
              <a:buChar char="ü"/>
              <a:defRPr/>
            </a:pPr>
            <a:r>
              <a:rPr lang="fr-FR" altLang="fr-FR" sz="1400" i="1" dirty="0"/>
              <a:t>Système d’information et numérique</a:t>
            </a:r>
            <a:endParaRPr lang="fr-FR" altLang="fr-FR" sz="1400" dirty="0"/>
          </a:p>
        </p:txBody>
      </p:sp>
      <p:sp>
        <p:nvSpPr>
          <p:cNvPr id="5" name="Rectangle 4">
            <a:extLst>
              <a:ext uri="{FF2B5EF4-FFF2-40B4-BE49-F238E27FC236}">
                <a16:creationId xmlns:a16="http://schemas.microsoft.com/office/drawing/2014/main" xmlns="" id="{F78EE524-3396-485D-8CB3-51B2887BE6C6}"/>
              </a:ext>
            </a:extLst>
          </p:cNvPr>
          <p:cNvSpPr>
            <a:spLocks noChangeArrowheads="1"/>
          </p:cNvSpPr>
          <p:nvPr/>
        </p:nvSpPr>
        <p:spPr bwMode="auto">
          <a:xfrm rot="1440000">
            <a:off x="7522093" y="-23590"/>
            <a:ext cx="1789522" cy="1077860"/>
          </a:xfrm>
          <a:prstGeom prst="rect">
            <a:avLst/>
          </a:prstGeom>
          <a:noFill/>
          <a:ln>
            <a:noFill/>
          </a:ln>
          <a:effectLst/>
        </p:spPr>
        <p:txBody>
          <a:bodyPr wrap="square" lIns="92075" tIns="46038" rIns="92075" bIns="46038">
            <a:spAutoFit/>
            <a:scene3d>
              <a:camera prst="orthographicFront"/>
              <a:lightRig rig="soft" dir="t">
                <a:rot lat="0" lon="0" rev="15600000"/>
              </a:lightRig>
            </a:scene3d>
            <a:sp3d extrusionH="57150" prstMaterial="softEdge">
              <a:bevelT w="25400" h="38100"/>
            </a:sp3d>
          </a:bodyPr>
          <a:lstStyle/>
          <a:p>
            <a:pPr algn="ctr">
              <a:defRPr/>
            </a:pPr>
            <a:r>
              <a:rPr lang="fr-FR" altLang="fr-FR" sz="3200" b="1" dirty="0">
                <a:ln/>
                <a:solidFill>
                  <a:schemeClr val="accent4"/>
                </a:solidFill>
                <a:latin typeface="Times New Roman" pitchFamily="18" charset="0"/>
              </a:rPr>
              <a:t>Bac  STI2D</a:t>
            </a:r>
          </a:p>
        </p:txBody>
      </p:sp>
      <p:graphicFrame>
        <p:nvGraphicFramePr>
          <p:cNvPr id="2" name="Tableau 1">
            <a:extLst>
              <a:ext uri="{FF2B5EF4-FFF2-40B4-BE49-F238E27FC236}">
                <a16:creationId xmlns:a16="http://schemas.microsoft.com/office/drawing/2014/main" xmlns="" id="{C2B0961C-301A-4556-B5BB-55EAD083EB90}"/>
              </a:ext>
            </a:extLst>
          </p:cNvPr>
          <p:cNvGraphicFramePr>
            <a:graphicFrameLocks noGrp="1"/>
          </p:cNvGraphicFramePr>
          <p:nvPr/>
        </p:nvGraphicFramePr>
        <p:xfrm>
          <a:off x="5126038" y="2417763"/>
          <a:ext cx="3878262" cy="4084637"/>
        </p:xfrm>
        <a:graphic>
          <a:graphicData uri="http://schemas.openxmlformats.org/drawingml/2006/table">
            <a:tbl>
              <a:tblPr firstRow="1" bandRow="1">
                <a:tableStyleId>{F5AB1C69-6EDB-4FF4-983F-18BD219EF322}</a:tableStyleId>
              </a:tblPr>
              <a:tblGrid>
                <a:gridCol w="2787504">
                  <a:extLst>
                    <a:ext uri="{9D8B030D-6E8A-4147-A177-3AD203B41FA5}">
                      <a16:colId xmlns:a16="http://schemas.microsoft.com/office/drawing/2014/main" xmlns="" val="20000"/>
                    </a:ext>
                  </a:extLst>
                </a:gridCol>
                <a:gridCol w="524204">
                  <a:extLst>
                    <a:ext uri="{9D8B030D-6E8A-4147-A177-3AD203B41FA5}">
                      <a16:colId xmlns:a16="http://schemas.microsoft.com/office/drawing/2014/main" xmlns="" val="20001"/>
                    </a:ext>
                  </a:extLst>
                </a:gridCol>
                <a:gridCol w="566554">
                  <a:extLst>
                    <a:ext uri="{9D8B030D-6E8A-4147-A177-3AD203B41FA5}">
                      <a16:colId xmlns:a16="http://schemas.microsoft.com/office/drawing/2014/main" xmlns="" val="20002"/>
                    </a:ext>
                  </a:extLst>
                </a:gridCol>
              </a:tblGrid>
              <a:tr h="51820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a:t>Enseignement spécifique selon la</a:t>
                      </a:r>
                      <a:r>
                        <a:rPr lang="fr-FR" sz="1400" baseline="0"/>
                        <a:t> spécialité</a:t>
                      </a:r>
                      <a:endParaRPr lang="fr-FR" sz="1400"/>
                    </a:p>
                  </a:txBody>
                  <a:tcPr marL="91463" marR="91463" marT="45728" marB="45728"/>
                </a:tc>
                <a:tc>
                  <a:txBody>
                    <a:bodyPr/>
                    <a:lstStyle/>
                    <a:p>
                      <a:pPr algn="ctr"/>
                      <a:r>
                        <a:rPr lang="fr-FR" sz="1400"/>
                        <a:t>1</a:t>
                      </a:r>
                      <a:r>
                        <a:rPr lang="fr-FR" sz="1400" baseline="30000"/>
                        <a:t>ère</a:t>
                      </a:r>
                      <a:r>
                        <a:rPr lang="fr-FR" sz="1400"/>
                        <a:t> </a:t>
                      </a:r>
                    </a:p>
                  </a:txBody>
                  <a:tcPr marL="91463" marR="91463" marT="45728" marB="45728" anchor="ctr"/>
                </a:tc>
                <a:tc>
                  <a:txBody>
                    <a:bodyPr/>
                    <a:lstStyle/>
                    <a:p>
                      <a:pPr algn="ctr"/>
                      <a:r>
                        <a:rPr lang="fr-FR" sz="1400" err="1"/>
                        <a:t>Tle</a:t>
                      </a:r>
                      <a:r>
                        <a:rPr lang="fr-FR" sz="1400"/>
                        <a:t> </a:t>
                      </a:r>
                    </a:p>
                  </a:txBody>
                  <a:tcPr marL="91463" marR="91463" marT="45728" marB="45728" anchor="ctr"/>
                </a:tc>
                <a:extLst>
                  <a:ext uri="{0D108BD9-81ED-4DB2-BD59-A6C34878D82A}">
                    <a16:rowId xmlns:a16="http://schemas.microsoft.com/office/drawing/2014/main" xmlns="" val="10000"/>
                  </a:ext>
                </a:extLst>
              </a:tr>
              <a:tr h="304830">
                <a:tc>
                  <a:txBody>
                    <a:bodyPr/>
                    <a:lstStyle/>
                    <a:p>
                      <a:r>
                        <a:rPr lang="fr-FR" sz="1400"/>
                        <a:t>Innovation technologique</a:t>
                      </a:r>
                    </a:p>
                  </a:txBody>
                  <a:tcPr marL="91463" marR="91463" marT="45728" marB="45728"/>
                </a:tc>
                <a:tc>
                  <a:txBody>
                    <a:bodyPr/>
                    <a:lstStyle/>
                    <a:p>
                      <a:pPr algn="ctr"/>
                      <a:r>
                        <a:rPr lang="fr-FR" sz="1400"/>
                        <a:t>3h</a:t>
                      </a:r>
                    </a:p>
                  </a:txBody>
                  <a:tcPr marL="91463" marR="91463" marT="45728" marB="45728" anchor="ctr"/>
                </a:tc>
                <a:tc>
                  <a:txBody>
                    <a:bodyPr/>
                    <a:lstStyle/>
                    <a:p>
                      <a:pPr algn="ctr"/>
                      <a:r>
                        <a:rPr lang="fr-FR" sz="1400"/>
                        <a:t>-</a:t>
                      </a:r>
                    </a:p>
                  </a:txBody>
                  <a:tcPr marL="91463" marR="91463" marT="45728" marB="45728" anchor="ctr"/>
                </a:tc>
                <a:extLst>
                  <a:ext uri="{0D108BD9-81ED-4DB2-BD59-A6C34878D82A}">
                    <a16:rowId xmlns:a16="http://schemas.microsoft.com/office/drawing/2014/main" xmlns="" val="10001"/>
                  </a:ext>
                </a:extLst>
              </a:tr>
              <a:tr h="518204">
                <a:tc>
                  <a:txBody>
                    <a:bodyPr/>
                    <a:lstStyle/>
                    <a:p>
                      <a:r>
                        <a:rPr lang="fr-FR" sz="1400"/>
                        <a:t>Ingénierie et développement durable (I2D)</a:t>
                      </a:r>
                    </a:p>
                  </a:txBody>
                  <a:tcPr marL="91463" marR="91463" marT="45728" marB="45728"/>
                </a:tc>
                <a:tc>
                  <a:txBody>
                    <a:bodyPr/>
                    <a:lstStyle/>
                    <a:p>
                      <a:pPr algn="ctr"/>
                      <a:r>
                        <a:rPr lang="fr-FR" sz="1400"/>
                        <a:t>9h</a:t>
                      </a:r>
                    </a:p>
                  </a:txBody>
                  <a:tcPr marL="91463" marR="91463" marT="45728" marB="45728" anchor="ctr"/>
                </a:tc>
                <a:tc>
                  <a:txBody>
                    <a:bodyPr/>
                    <a:lstStyle/>
                    <a:p>
                      <a:pPr algn="ctr"/>
                      <a:r>
                        <a:rPr lang="fr-FR" sz="1400"/>
                        <a:t>-</a:t>
                      </a:r>
                    </a:p>
                  </a:txBody>
                  <a:tcPr marL="91463" marR="91463" marT="45728" marB="45728" anchor="ctr"/>
                </a:tc>
                <a:extLst>
                  <a:ext uri="{0D108BD9-81ED-4DB2-BD59-A6C34878D82A}">
                    <a16:rowId xmlns:a16="http://schemas.microsoft.com/office/drawing/2014/main" xmlns="" val="10002"/>
                  </a:ext>
                </a:extLst>
              </a:tr>
              <a:tr h="2225195">
                <a:tc>
                  <a:txBody>
                    <a:bodyPr/>
                    <a:lstStyle/>
                    <a:p>
                      <a:r>
                        <a:rPr lang="fr-FR" sz="1400"/>
                        <a:t>Ingénierie,</a:t>
                      </a:r>
                      <a:r>
                        <a:rPr lang="fr-FR" sz="1400" baseline="0"/>
                        <a:t> innovation et développement durable (2I2D) avec un enseignement spécifique parmi : </a:t>
                      </a:r>
                    </a:p>
                    <a:p>
                      <a:pPr marL="171450" indent="-171450">
                        <a:buFont typeface="Arial" panose="020B0604020202020204" pitchFamily="34" charset="0"/>
                        <a:buChar char="•"/>
                      </a:pPr>
                      <a:r>
                        <a:rPr lang="fr-FR" sz="1400" baseline="0"/>
                        <a:t>Architecture et construction </a:t>
                      </a:r>
                    </a:p>
                    <a:p>
                      <a:pPr marL="171450" indent="-171450">
                        <a:buFont typeface="Arial" panose="020B0604020202020204" pitchFamily="34" charset="0"/>
                        <a:buChar char="•"/>
                      </a:pPr>
                      <a:r>
                        <a:rPr lang="fr-FR" sz="1400" baseline="0"/>
                        <a:t>Énergies et environnement </a:t>
                      </a:r>
                    </a:p>
                    <a:p>
                      <a:pPr marL="171450" indent="-171450">
                        <a:buFont typeface="Arial" panose="020B0604020202020204" pitchFamily="34" charset="0"/>
                        <a:buChar char="•"/>
                      </a:pPr>
                      <a:r>
                        <a:rPr lang="fr-FR" sz="1400" baseline="0"/>
                        <a:t>Innovation technologique et </a:t>
                      </a:r>
                      <a:r>
                        <a:rPr lang="fr-FR" sz="1400" baseline="0" err="1"/>
                        <a:t>éco-conception</a:t>
                      </a:r>
                      <a:endParaRPr lang="fr-FR" sz="1400" baseline="0"/>
                    </a:p>
                    <a:p>
                      <a:pPr marL="171450" indent="-171450">
                        <a:buFont typeface="Arial" panose="020B0604020202020204" pitchFamily="34" charset="0"/>
                        <a:buChar char="•"/>
                      </a:pPr>
                      <a:r>
                        <a:rPr lang="fr-FR" sz="1400" baseline="0"/>
                        <a:t>Systèmes d’information et numérique</a:t>
                      </a:r>
                      <a:endParaRPr lang="fr-FR" sz="1400"/>
                    </a:p>
                  </a:txBody>
                  <a:tcPr marL="91463" marR="91463" marT="45728" marB="45728"/>
                </a:tc>
                <a:tc>
                  <a:txBody>
                    <a:bodyPr/>
                    <a:lstStyle/>
                    <a:p>
                      <a:pPr algn="ctr"/>
                      <a:r>
                        <a:rPr lang="fr-FR" sz="1400"/>
                        <a:t>-</a:t>
                      </a:r>
                    </a:p>
                  </a:txBody>
                  <a:tcPr marL="91463" marR="91463" marT="45728" marB="45728" anchor="ctr"/>
                </a:tc>
                <a:tc>
                  <a:txBody>
                    <a:bodyPr/>
                    <a:lstStyle/>
                    <a:p>
                      <a:pPr algn="ctr"/>
                      <a:r>
                        <a:rPr lang="fr-FR" sz="1400"/>
                        <a:t>12h</a:t>
                      </a:r>
                    </a:p>
                  </a:txBody>
                  <a:tcPr marL="91463" marR="91463" marT="45728" marB="45728" anchor="ctr"/>
                </a:tc>
                <a:extLst>
                  <a:ext uri="{0D108BD9-81ED-4DB2-BD59-A6C34878D82A}">
                    <a16:rowId xmlns:a16="http://schemas.microsoft.com/office/drawing/2014/main" xmlns="" val="10003"/>
                  </a:ext>
                </a:extLst>
              </a:tr>
              <a:tr h="518204">
                <a:tc>
                  <a:txBody>
                    <a:bodyPr/>
                    <a:lstStyle/>
                    <a:p>
                      <a:r>
                        <a:rPr lang="fr-FR" sz="1400"/>
                        <a:t>Physique-chimie</a:t>
                      </a:r>
                      <a:r>
                        <a:rPr lang="fr-FR" sz="1400" baseline="0"/>
                        <a:t> et mathématiques</a:t>
                      </a:r>
                      <a:endParaRPr lang="fr-FR" sz="1400"/>
                    </a:p>
                  </a:txBody>
                  <a:tcPr marL="91463" marR="91463" marT="45728" marB="45728"/>
                </a:tc>
                <a:tc>
                  <a:txBody>
                    <a:bodyPr/>
                    <a:lstStyle/>
                    <a:p>
                      <a:pPr algn="ctr"/>
                      <a:r>
                        <a:rPr lang="fr-FR" sz="1400"/>
                        <a:t>6h</a:t>
                      </a:r>
                    </a:p>
                  </a:txBody>
                  <a:tcPr marL="91463" marR="91463" marT="45728" marB="45728" anchor="ctr"/>
                </a:tc>
                <a:tc>
                  <a:txBody>
                    <a:bodyPr/>
                    <a:lstStyle/>
                    <a:p>
                      <a:pPr algn="ctr"/>
                      <a:r>
                        <a:rPr lang="fr-FR" sz="1400"/>
                        <a:t>6h</a:t>
                      </a:r>
                    </a:p>
                  </a:txBody>
                  <a:tcPr marL="91463" marR="91463" marT="45728" marB="45728" anchor="ctr"/>
                </a:tc>
                <a:extLst>
                  <a:ext uri="{0D108BD9-81ED-4DB2-BD59-A6C34878D82A}">
                    <a16:rowId xmlns:a16="http://schemas.microsoft.com/office/drawing/2014/main" xmlns="" val="10004"/>
                  </a:ext>
                </a:extLst>
              </a:tr>
            </a:tbl>
          </a:graphicData>
        </a:graphic>
      </p:graphicFrame>
    </p:spTree>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6802" name="Titre 1">
            <a:extLst>
              <a:ext uri="{FF2B5EF4-FFF2-40B4-BE49-F238E27FC236}">
                <a16:creationId xmlns:a16="http://schemas.microsoft.com/office/drawing/2014/main" xmlns="" id="{79FFFDCA-3E59-4F4C-B693-DCE49FD0185D}"/>
              </a:ext>
            </a:extLst>
          </p:cNvPr>
          <p:cNvSpPr>
            <a:spLocks noGrp="1"/>
          </p:cNvSpPr>
          <p:nvPr>
            <p:ph type="title"/>
          </p:nvPr>
        </p:nvSpPr>
        <p:spPr>
          <a:xfrm>
            <a:off x="768350" y="585788"/>
            <a:ext cx="7289800" cy="1498600"/>
          </a:xfrm>
        </p:spPr>
        <p:txBody>
          <a:bodyPr/>
          <a:lstStyle/>
          <a:p>
            <a:pPr eaLnBrk="1" hangingPunct="1">
              <a:defRPr/>
            </a:pPr>
            <a:r>
              <a:rPr lang="fr-FR" altLang="fr-FR">
                <a:solidFill>
                  <a:schemeClr val="tx2"/>
                </a:solidFill>
              </a:rPr>
              <a:t>Poursuite d’étude :</a:t>
            </a:r>
          </a:p>
        </p:txBody>
      </p:sp>
      <p:sp>
        <p:nvSpPr>
          <p:cNvPr id="4" name="Espace réservé du contenu 3">
            <a:extLst>
              <a:ext uri="{FF2B5EF4-FFF2-40B4-BE49-F238E27FC236}">
                <a16:creationId xmlns:a16="http://schemas.microsoft.com/office/drawing/2014/main" xmlns="" id="{3628F4E0-3C43-4EDF-805A-05654C7C2AF4}"/>
              </a:ext>
            </a:extLst>
          </p:cNvPr>
          <p:cNvSpPr>
            <a:spLocks noGrp="1"/>
          </p:cNvSpPr>
          <p:nvPr>
            <p:ph sz="half" idx="1"/>
          </p:nvPr>
        </p:nvSpPr>
        <p:spPr>
          <a:xfrm>
            <a:off x="768350" y="2084388"/>
            <a:ext cx="7907338" cy="4657725"/>
          </a:xfrm>
        </p:spPr>
        <p:txBody>
          <a:bodyPr rtlCol="0">
            <a:noAutofit/>
          </a:bodyPr>
          <a:lstStyle/>
          <a:p>
            <a:pPr marL="273050" indent="-273050" eaLnBrk="1" fontAlgn="auto" hangingPunct="1">
              <a:spcBef>
                <a:spcPts val="600"/>
              </a:spcBef>
              <a:spcAft>
                <a:spcPts val="600"/>
              </a:spcAft>
              <a:buClr>
                <a:schemeClr val="accent4"/>
              </a:buClr>
              <a:buFont typeface="Wingdings" panose="05000000000000000000" pitchFamily="2" charset="2"/>
              <a:buChar char="q"/>
              <a:defRPr/>
            </a:pPr>
            <a:r>
              <a:rPr lang="fr-FR" sz="1800" b="1">
                <a:cs typeface="Arial" pitchFamily="34" charset="0"/>
              </a:rPr>
              <a:t>BTS – BUT </a:t>
            </a:r>
            <a:r>
              <a:rPr lang="fr-FR" sz="1800">
                <a:cs typeface="Arial" pitchFamily="34" charset="0"/>
              </a:rPr>
              <a:t>(2-3 ans)</a:t>
            </a:r>
          </a:p>
          <a:p>
            <a:pPr marL="273050" lvl="1" indent="0" eaLnBrk="1" fontAlgn="auto" hangingPunct="1">
              <a:spcBef>
                <a:spcPts val="600"/>
              </a:spcBef>
              <a:spcAft>
                <a:spcPts val="600"/>
              </a:spcAft>
              <a:buClr>
                <a:schemeClr val="accent4"/>
              </a:buClr>
              <a:buFont typeface="Wingdings 3"/>
              <a:buNone/>
              <a:defRPr/>
            </a:pPr>
            <a:r>
              <a:rPr lang="fr-FR" b="1">
                <a:solidFill>
                  <a:schemeClr val="accent4"/>
                </a:solidFill>
              </a:rPr>
              <a:t>Bâtiments, travaux publics, architecture, énergies et environnement, construction navale, ferroviaire, aéronautique, audiovisuel, électronique, informatique, télécoms et numérique, paramédical</a:t>
            </a:r>
          </a:p>
          <a:p>
            <a:pPr marL="273050" indent="-273050" eaLnBrk="1" fontAlgn="auto" hangingPunct="1">
              <a:spcBef>
                <a:spcPts val="600"/>
              </a:spcBef>
              <a:spcAft>
                <a:spcPts val="600"/>
              </a:spcAft>
              <a:buClr>
                <a:schemeClr val="accent4"/>
              </a:buClr>
              <a:buFont typeface="Wingdings" panose="05000000000000000000" pitchFamily="2" charset="2"/>
              <a:buChar char="q"/>
              <a:defRPr/>
            </a:pPr>
            <a:r>
              <a:rPr lang="fr-FR" sz="1800" b="1"/>
              <a:t>Université (Licence/Licence pro : 3 ans ; ou Master : 5 ans) : </a:t>
            </a:r>
            <a:r>
              <a:rPr lang="fr-FR" sz="1800"/>
              <a:t>nécessite un bon niveau</a:t>
            </a:r>
          </a:p>
          <a:p>
            <a:pPr marL="266700" indent="0" eaLnBrk="1" fontAlgn="auto" hangingPunct="1">
              <a:spcBef>
                <a:spcPts val="600"/>
              </a:spcBef>
              <a:spcAft>
                <a:spcPts val="600"/>
              </a:spcAft>
              <a:buClr>
                <a:schemeClr val="accent4"/>
              </a:buClr>
              <a:buFont typeface="Tw Cen MT"/>
              <a:buNone/>
              <a:defRPr/>
            </a:pPr>
            <a:r>
              <a:rPr lang="fr-FR" sz="1600" b="1">
                <a:solidFill>
                  <a:schemeClr val="accent4"/>
                </a:solidFill>
              </a:rPr>
              <a:t>Sciences pour l’ingénieur, électronique, électrotechnique, automatique (EEA), énergie électrique, automatique, mécanique/génie mécanique - ou génie civil...</a:t>
            </a:r>
          </a:p>
          <a:p>
            <a:pPr marL="273050" indent="-273050" eaLnBrk="1" fontAlgn="auto" hangingPunct="1">
              <a:spcBef>
                <a:spcPts val="600"/>
              </a:spcBef>
              <a:spcAft>
                <a:spcPts val="600"/>
              </a:spcAft>
              <a:buClr>
                <a:schemeClr val="accent4"/>
              </a:buClr>
              <a:buFont typeface="Wingdings" panose="05000000000000000000" pitchFamily="2" charset="2"/>
              <a:buChar char="q"/>
              <a:defRPr/>
            </a:pPr>
            <a:r>
              <a:rPr lang="fr-FR" sz="1800" b="1"/>
              <a:t>Prépa TSI </a:t>
            </a:r>
            <a:r>
              <a:rPr lang="fr-FR" sz="1800"/>
              <a:t>(2 ans) </a:t>
            </a:r>
            <a:r>
              <a:rPr lang="fr-FR" sz="1800" b="1"/>
              <a:t>: </a:t>
            </a:r>
            <a:r>
              <a:rPr lang="fr-FR" sz="1800"/>
              <a:t>technologies et sciences industrielles recrutent bacheliers STI2D en priorité</a:t>
            </a:r>
            <a:r>
              <a:rPr lang="fr-FR" sz="1800" b="1"/>
              <a:t>, elle a pour objectif de mener aux écoles d’</a:t>
            </a:r>
            <a:r>
              <a:rPr lang="fr-FR" sz="1800" b="1" err="1"/>
              <a:t>inégénieurs</a:t>
            </a:r>
            <a:r>
              <a:rPr lang="fr-FR" sz="1800" b="1"/>
              <a:t> </a:t>
            </a:r>
            <a:r>
              <a:rPr lang="fr-FR" sz="1800"/>
              <a:t>(3 ans)</a:t>
            </a:r>
          </a:p>
          <a:p>
            <a:pPr marL="273050" indent="-273050" eaLnBrk="1" fontAlgn="auto" hangingPunct="1">
              <a:spcBef>
                <a:spcPts val="600"/>
              </a:spcBef>
              <a:spcAft>
                <a:spcPts val="600"/>
              </a:spcAft>
              <a:buClr>
                <a:schemeClr val="accent4"/>
              </a:buClr>
              <a:buFont typeface="Wingdings" panose="05000000000000000000" pitchFamily="2" charset="2"/>
              <a:buChar char="q"/>
              <a:defRPr/>
            </a:pPr>
            <a:r>
              <a:rPr lang="fr-FR" sz="1800" b="1"/>
              <a:t>Ecoles d’ingénieurs à vocation industrielle </a:t>
            </a:r>
            <a:r>
              <a:rPr lang="fr-FR" sz="1800"/>
              <a:t>(5 ans)</a:t>
            </a:r>
          </a:p>
          <a:p>
            <a:pPr marL="273050" indent="-273050" eaLnBrk="1" fontAlgn="auto" hangingPunct="1">
              <a:spcBef>
                <a:spcPts val="600"/>
              </a:spcBef>
              <a:spcAft>
                <a:spcPts val="600"/>
              </a:spcAft>
              <a:buClr>
                <a:schemeClr val="accent4"/>
              </a:buClr>
              <a:buFont typeface="Wingdings" panose="05000000000000000000" pitchFamily="2" charset="2"/>
              <a:buChar char="q"/>
              <a:defRPr/>
            </a:pPr>
            <a:r>
              <a:rPr lang="fr-FR" sz="1800" b="1"/>
              <a:t>Ecoles supérieures d’ingénieurs des travaux de la construction </a:t>
            </a:r>
            <a:r>
              <a:rPr lang="fr-FR" sz="1800"/>
              <a:t>(5 ans)</a:t>
            </a:r>
          </a:p>
        </p:txBody>
      </p:sp>
      <p:sp>
        <p:nvSpPr>
          <p:cNvPr id="24580" name="Espace réservé du numéro de diapositive 4">
            <a:extLst>
              <a:ext uri="{FF2B5EF4-FFF2-40B4-BE49-F238E27FC236}">
                <a16:creationId xmlns:a16="http://schemas.microsoft.com/office/drawing/2014/main" xmlns="" id="{92DC54F3-4E24-45AA-3459-7062CF1CC6AA}"/>
              </a:ext>
            </a:extLst>
          </p:cNvPr>
          <p:cNvSpPr>
            <a:spLocks noGrp="1"/>
          </p:cNvSpPr>
          <p:nvPr>
            <p:ph type="sldNum" sz="quarter" idx="12"/>
          </p:nvPr>
        </p:nvSpPr>
        <p:spPr bwMode="auto">
          <a:xfrm>
            <a:off x="228600" y="6521450"/>
            <a:ext cx="2133600" cy="31908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32524F-6E40-42D8-9F79-4C4BE444523E}" type="slidenum">
              <a:rPr lang="fr-FR" altLang="fr-FR" sz="1800">
                <a:solidFill>
                  <a:srgbClr val="FFFFFF"/>
                </a:solidFill>
                <a:latin typeface="Tahoma" panose="020B0604030504040204" pitchFamily="34" charset="0"/>
              </a:rPr>
              <a:pPr/>
              <a:t>13</a:t>
            </a:fld>
            <a:endParaRPr lang="fr-FR" altLang="fr-FR" sz="1800">
              <a:solidFill>
                <a:srgbClr val="FFFFFF"/>
              </a:solidFill>
              <a:latin typeface="Tahoma" panose="020B0604030504040204" pitchFamily="34" charset="0"/>
            </a:endParaRPr>
          </a:p>
        </p:txBody>
      </p:sp>
    </p:spTree>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7826" name="Titre 1">
            <a:extLst>
              <a:ext uri="{FF2B5EF4-FFF2-40B4-BE49-F238E27FC236}">
                <a16:creationId xmlns:a16="http://schemas.microsoft.com/office/drawing/2014/main" xmlns="" id="{423D5533-3ADE-4129-BD6A-B3ED995B079E}"/>
              </a:ext>
            </a:extLst>
          </p:cNvPr>
          <p:cNvSpPr>
            <a:spLocks noGrp="1"/>
          </p:cNvSpPr>
          <p:nvPr>
            <p:ph type="title"/>
          </p:nvPr>
        </p:nvSpPr>
        <p:spPr>
          <a:xfrm>
            <a:off x="768350" y="585788"/>
            <a:ext cx="7289800" cy="1498600"/>
          </a:xfrm>
        </p:spPr>
        <p:txBody>
          <a:bodyPr/>
          <a:lstStyle/>
          <a:p>
            <a:pPr eaLnBrk="1" hangingPunct="1">
              <a:defRPr/>
            </a:pPr>
            <a:r>
              <a:rPr lang="fr-FR" altLang="fr-FR" sz="2800">
                <a:solidFill>
                  <a:schemeClr val="tx2"/>
                </a:solidFill>
              </a:rPr>
              <a:t>Le BAC Sciences et Technologies du Management et de la Gestion</a:t>
            </a:r>
          </a:p>
        </p:txBody>
      </p:sp>
      <p:sp>
        <p:nvSpPr>
          <p:cNvPr id="3" name="Espace réservé du contenu 2">
            <a:extLst>
              <a:ext uri="{FF2B5EF4-FFF2-40B4-BE49-F238E27FC236}">
                <a16:creationId xmlns:a16="http://schemas.microsoft.com/office/drawing/2014/main" xmlns="" id="{0518827B-8326-49D3-9DC2-980678B80664}"/>
              </a:ext>
            </a:extLst>
          </p:cNvPr>
          <p:cNvSpPr>
            <a:spLocks noGrp="1"/>
          </p:cNvSpPr>
          <p:nvPr>
            <p:ph sz="half" idx="1"/>
          </p:nvPr>
        </p:nvSpPr>
        <p:spPr>
          <a:xfrm>
            <a:off x="187325" y="1939925"/>
            <a:ext cx="8702675" cy="1257300"/>
          </a:xfrm>
        </p:spPr>
        <p:txBody>
          <a:bodyPr rtlCol="0">
            <a:noAutofit/>
          </a:bodyPr>
          <a:lstStyle/>
          <a:p>
            <a:pPr marL="274320" indent="-274320" eaLnBrk="1" fontAlgn="auto" hangingPunct="1">
              <a:lnSpc>
                <a:spcPct val="100000"/>
              </a:lnSpc>
              <a:spcAft>
                <a:spcPts val="0"/>
              </a:spcAft>
              <a:buFont typeface="Wingdings" pitchFamily="2" charset="2"/>
              <a:buNone/>
              <a:defRPr/>
            </a:pPr>
            <a:r>
              <a:rPr lang="fr-FR" altLang="fr-FR" sz="1600" b="1"/>
              <a:t>Profil</a:t>
            </a:r>
            <a:r>
              <a:rPr lang="fr-FR" altLang="fr-FR" sz="1600" b="1">
                <a:solidFill>
                  <a:schemeClr val="accent1"/>
                </a:solidFill>
                <a:effectLst>
                  <a:outerShdw blurRad="38100" dist="38100" dir="2700000" algn="tl">
                    <a:srgbClr val="000000"/>
                  </a:outerShdw>
                </a:effectLst>
              </a:rPr>
              <a:t> : </a:t>
            </a:r>
            <a:r>
              <a:rPr lang="fr-FR" altLang="fr-FR" sz="1600" b="1">
                <a:solidFill>
                  <a:schemeClr val="accent4"/>
                </a:solidFill>
              </a:rPr>
              <a:t>intérêt pour le monde de l’entreprise, les nouveaux usages du numérique, le marketing, le commerce, les relations humaines</a:t>
            </a:r>
          </a:p>
          <a:p>
            <a:pPr marL="261938" indent="-261938">
              <a:buFont typeface="Tw Cen MT"/>
              <a:buNone/>
              <a:defRPr/>
            </a:pPr>
            <a:r>
              <a:rPr lang="fr-FR" sz="1600" b="1"/>
              <a:t>Au programme : </a:t>
            </a:r>
            <a:r>
              <a:rPr lang="fr-FR" sz="1600"/>
              <a:t>les grandes questions de la gestion des organisations, par exemple : le rôle du facteur humain, les différentes approches de la valeur, l’information et la communication, etc.</a:t>
            </a:r>
          </a:p>
        </p:txBody>
      </p:sp>
      <p:sp>
        <p:nvSpPr>
          <p:cNvPr id="5" name="Rectangle 4">
            <a:extLst>
              <a:ext uri="{FF2B5EF4-FFF2-40B4-BE49-F238E27FC236}">
                <a16:creationId xmlns:a16="http://schemas.microsoft.com/office/drawing/2014/main" xmlns="" id="{DE6D6900-101A-4FDF-B4C3-F44796F85B89}"/>
              </a:ext>
            </a:extLst>
          </p:cNvPr>
          <p:cNvSpPr>
            <a:spLocks noChangeArrowheads="1"/>
          </p:cNvSpPr>
          <p:nvPr/>
        </p:nvSpPr>
        <p:spPr bwMode="auto">
          <a:xfrm rot="1440000">
            <a:off x="7560387" y="46858"/>
            <a:ext cx="1549760" cy="1077860"/>
          </a:xfrm>
          <a:prstGeom prst="rect">
            <a:avLst/>
          </a:prstGeom>
          <a:noFill/>
          <a:ln>
            <a:noFill/>
          </a:ln>
          <a:effectLst/>
        </p:spPr>
        <p:txBody>
          <a:bodyPr lIns="92075" tIns="46038" rIns="92075" bIns="46038">
            <a:spAutoFit/>
            <a:scene3d>
              <a:camera prst="orthographicFront"/>
              <a:lightRig rig="soft" dir="t">
                <a:rot lat="0" lon="0" rev="15600000"/>
              </a:lightRig>
            </a:scene3d>
            <a:sp3d extrusionH="57150" prstMaterial="softEdge">
              <a:bevelT w="25400" h="38100"/>
            </a:sp3d>
          </a:bodyPr>
          <a:lstStyle/>
          <a:p>
            <a:pPr algn="ctr">
              <a:defRPr/>
            </a:pPr>
            <a:r>
              <a:rPr lang="fr-FR" altLang="fr-FR" sz="3200" b="1" dirty="0">
                <a:ln/>
                <a:solidFill>
                  <a:schemeClr val="accent4"/>
                </a:solidFill>
                <a:latin typeface="Times New Roman" pitchFamily="18" charset="0"/>
              </a:rPr>
              <a:t>Bac  STMG</a:t>
            </a:r>
          </a:p>
        </p:txBody>
      </p:sp>
      <p:graphicFrame>
        <p:nvGraphicFramePr>
          <p:cNvPr id="7" name="Tableau 6">
            <a:extLst>
              <a:ext uri="{FF2B5EF4-FFF2-40B4-BE49-F238E27FC236}">
                <a16:creationId xmlns:a16="http://schemas.microsoft.com/office/drawing/2014/main" xmlns="" id="{30D20D19-2A2D-4A7A-846B-F3D7CFA5D5C6}"/>
              </a:ext>
            </a:extLst>
          </p:cNvPr>
          <p:cNvGraphicFramePr>
            <a:graphicFrameLocks noGrp="1"/>
          </p:cNvGraphicFramePr>
          <p:nvPr>
            <p:extLst>
              <p:ext uri="{D42A27DB-BD31-4B8C-83A1-F6EECF244321}">
                <p14:modId xmlns:p14="http://schemas.microsoft.com/office/powerpoint/2010/main" xmlns="" val="1400397288"/>
              </p:ext>
            </p:extLst>
          </p:nvPr>
        </p:nvGraphicFramePr>
        <p:xfrm>
          <a:off x="4077924" y="3372905"/>
          <a:ext cx="4872037" cy="2824107"/>
        </p:xfrm>
        <a:graphic>
          <a:graphicData uri="http://schemas.openxmlformats.org/drawingml/2006/table">
            <a:tbl>
              <a:tblPr firstRow="1" bandRow="1">
                <a:tableStyleId>{F5AB1C69-6EDB-4FF4-983F-18BD219EF322}</a:tableStyleId>
              </a:tblPr>
              <a:tblGrid>
                <a:gridCol w="3623630">
                  <a:extLst>
                    <a:ext uri="{9D8B030D-6E8A-4147-A177-3AD203B41FA5}">
                      <a16:colId xmlns:a16="http://schemas.microsoft.com/office/drawing/2014/main" xmlns="" val="20000"/>
                    </a:ext>
                  </a:extLst>
                </a:gridCol>
                <a:gridCol w="648144">
                  <a:extLst>
                    <a:ext uri="{9D8B030D-6E8A-4147-A177-3AD203B41FA5}">
                      <a16:colId xmlns:a16="http://schemas.microsoft.com/office/drawing/2014/main" xmlns="" val="20001"/>
                    </a:ext>
                  </a:extLst>
                </a:gridCol>
                <a:gridCol w="600263">
                  <a:extLst>
                    <a:ext uri="{9D8B030D-6E8A-4147-A177-3AD203B41FA5}">
                      <a16:colId xmlns:a16="http://schemas.microsoft.com/office/drawing/2014/main" xmlns="" val="20002"/>
                    </a:ext>
                  </a:extLst>
                </a:gridCol>
              </a:tblGrid>
              <a:tr h="5182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a:t>Enseignement spécifique selon la</a:t>
                      </a:r>
                      <a:r>
                        <a:rPr lang="fr-FR" sz="1400" baseline="0" dirty="0"/>
                        <a:t> spécialité</a:t>
                      </a:r>
                      <a:endParaRPr lang="fr-FR" sz="1400" dirty="0"/>
                    </a:p>
                  </a:txBody>
                  <a:tcPr marL="91454" marR="91454" marT="45721" marB="45721"/>
                </a:tc>
                <a:tc>
                  <a:txBody>
                    <a:bodyPr/>
                    <a:lstStyle/>
                    <a:p>
                      <a:pPr algn="ctr"/>
                      <a:r>
                        <a:rPr lang="fr-FR" sz="1400"/>
                        <a:t>1</a:t>
                      </a:r>
                      <a:r>
                        <a:rPr lang="fr-FR" sz="1400" baseline="30000"/>
                        <a:t>ère</a:t>
                      </a:r>
                      <a:r>
                        <a:rPr lang="fr-FR" sz="1400"/>
                        <a:t> </a:t>
                      </a:r>
                    </a:p>
                  </a:txBody>
                  <a:tcPr marL="91454" marR="91454" marT="45721" marB="45721" anchor="ctr"/>
                </a:tc>
                <a:tc>
                  <a:txBody>
                    <a:bodyPr/>
                    <a:lstStyle/>
                    <a:p>
                      <a:pPr algn="ctr"/>
                      <a:r>
                        <a:rPr lang="fr-FR" sz="1400" err="1"/>
                        <a:t>Tle</a:t>
                      </a:r>
                      <a:r>
                        <a:rPr lang="fr-FR" sz="1400"/>
                        <a:t> </a:t>
                      </a:r>
                    </a:p>
                  </a:txBody>
                  <a:tcPr marL="91454" marR="91454" marT="45721" marB="45721" anchor="ctr"/>
                </a:tc>
                <a:extLst>
                  <a:ext uri="{0D108BD9-81ED-4DB2-BD59-A6C34878D82A}">
                    <a16:rowId xmlns:a16="http://schemas.microsoft.com/office/drawing/2014/main" xmlns="" val="10000"/>
                  </a:ext>
                </a:extLst>
              </a:tr>
              <a:tr h="304847">
                <a:tc>
                  <a:txBody>
                    <a:bodyPr/>
                    <a:lstStyle/>
                    <a:p>
                      <a:r>
                        <a:rPr lang="fr-FR" sz="1400"/>
                        <a:t>Sciences de gestion et numérique</a:t>
                      </a:r>
                    </a:p>
                  </a:txBody>
                  <a:tcPr marL="91454" marR="91454" marT="45721" marB="45721" anchor="ctr"/>
                </a:tc>
                <a:tc>
                  <a:txBody>
                    <a:bodyPr/>
                    <a:lstStyle/>
                    <a:p>
                      <a:pPr algn="ctr"/>
                      <a:r>
                        <a:rPr lang="fr-FR" sz="1400"/>
                        <a:t>7h</a:t>
                      </a:r>
                    </a:p>
                  </a:txBody>
                  <a:tcPr marL="91454" marR="91454" marT="45721" marB="45721" anchor="ctr"/>
                </a:tc>
                <a:tc>
                  <a:txBody>
                    <a:bodyPr/>
                    <a:lstStyle/>
                    <a:p>
                      <a:pPr algn="ctr"/>
                      <a:r>
                        <a:rPr lang="fr-FR" sz="1400"/>
                        <a:t>-</a:t>
                      </a:r>
                    </a:p>
                  </a:txBody>
                  <a:tcPr marL="91454" marR="91454" marT="45721" marB="45721" anchor="ctr"/>
                </a:tc>
                <a:extLst>
                  <a:ext uri="{0D108BD9-81ED-4DB2-BD59-A6C34878D82A}">
                    <a16:rowId xmlns:a16="http://schemas.microsoft.com/office/drawing/2014/main" xmlns="" val="10001"/>
                  </a:ext>
                </a:extLst>
              </a:tr>
              <a:tr h="304847">
                <a:tc>
                  <a:txBody>
                    <a:bodyPr/>
                    <a:lstStyle/>
                    <a:p>
                      <a:r>
                        <a:rPr lang="fr-FR" sz="1400"/>
                        <a:t>Management</a:t>
                      </a:r>
                    </a:p>
                  </a:txBody>
                  <a:tcPr marL="91454" marR="91454" marT="45721" marB="45721" anchor="ctr"/>
                </a:tc>
                <a:tc>
                  <a:txBody>
                    <a:bodyPr/>
                    <a:lstStyle/>
                    <a:p>
                      <a:pPr algn="ctr"/>
                      <a:r>
                        <a:rPr lang="fr-FR" sz="1400"/>
                        <a:t>4h</a:t>
                      </a:r>
                    </a:p>
                  </a:txBody>
                  <a:tcPr marL="91454" marR="91454" marT="45721" marB="45721" anchor="ctr"/>
                </a:tc>
                <a:tc>
                  <a:txBody>
                    <a:bodyPr/>
                    <a:lstStyle/>
                    <a:p>
                      <a:pPr algn="ctr"/>
                      <a:r>
                        <a:rPr lang="fr-FR" sz="1400"/>
                        <a:t>-</a:t>
                      </a:r>
                    </a:p>
                  </a:txBody>
                  <a:tcPr marL="91454" marR="91454" marT="45721" marB="45721" anchor="ctr"/>
                </a:tc>
                <a:extLst>
                  <a:ext uri="{0D108BD9-81ED-4DB2-BD59-A6C34878D82A}">
                    <a16:rowId xmlns:a16="http://schemas.microsoft.com/office/drawing/2014/main" xmlns="" val="10002"/>
                  </a:ext>
                </a:extLst>
              </a:tr>
              <a:tr h="1391314">
                <a:tc>
                  <a:txBody>
                    <a:bodyPr/>
                    <a:lstStyle/>
                    <a:p>
                      <a:r>
                        <a:rPr lang="fr-FR" sz="1400" dirty="0"/>
                        <a:t>Management,</a:t>
                      </a:r>
                      <a:r>
                        <a:rPr lang="fr-FR" sz="1400" baseline="0" dirty="0"/>
                        <a:t> sciences de gestion et numérique avec un enseignement spécifique : </a:t>
                      </a:r>
                    </a:p>
                    <a:p>
                      <a:pPr marL="285750" indent="-285750">
                        <a:buFont typeface="Arial" panose="020B0604020202020204" pitchFamily="34" charset="0"/>
                        <a:buChar char="•"/>
                      </a:pPr>
                      <a:r>
                        <a:rPr lang="fr-FR" sz="1400" baseline="0" dirty="0"/>
                        <a:t>Gestion et finance</a:t>
                      </a:r>
                    </a:p>
                    <a:p>
                      <a:pPr marL="285750" indent="-285750">
                        <a:buFont typeface="Arial" panose="020B0604020202020204" pitchFamily="34" charset="0"/>
                        <a:buChar char="•"/>
                      </a:pPr>
                      <a:r>
                        <a:rPr lang="fr-FR" sz="1400" baseline="0" dirty="0"/>
                        <a:t>Mercatique (marketing)</a:t>
                      </a:r>
                    </a:p>
                    <a:p>
                      <a:pPr marL="285750" indent="-285750">
                        <a:buFont typeface="Arial" panose="020B0604020202020204" pitchFamily="34" charset="0"/>
                        <a:buChar char="•"/>
                      </a:pPr>
                      <a:r>
                        <a:rPr lang="fr-FR" sz="1400" baseline="0" dirty="0"/>
                        <a:t>Ressources humaines et communication </a:t>
                      </a:r>
                    </a:p>
                    <a:p>
                      <a:pPr marL="285750" indent="-285750">
                        <a:buFont typeface="Arial" panose="020B0604020202020204" pitchFamily="34" charset="0"/>
                        <a:buChar char="•"/>
                      </a:pPr>
                      <a:r>
                        <a:rPr lang="fr-FR" sz="1400" baseline="0" dirty="0"/>
                        <a:t>Systèmes d’information et de gestion</a:t>
                      </a:r>
                    </a:p>
                  </a:txBody>
                  <a:tcPr marL="91454" marR="91454" marT="45721" marB="45721" anchor="ctr"/>
                </a:tc>
                <a:tc>
                  <a:txBody>
                    <a:bodyPr/>
                    <a:lstStyle/>
                    <a:p>
                      <a:pPr algn="ctr"/>
                      <a:r>
                        <a:rPr lang="fr-FR" sz="1400"/>
                        <a:t>-</a:t>
                      </a:r>
                    </a:p>
                  </a:txBody>
                  <a:tcPr marL="91454" marR="91454" marT="45721" marB="45721" anchor="ctr"/>
                </a:tc>
                <a:tc>
                  <a:txBody>
                    <a:bodyPr/>
                    <a:lstStyle/>
                    <a:p>
                      <a:pPr algn="ctr"/>
                      <a:r>
                        <a:rPr lang="fr-FR" sz="1400"/>
                        <a:t>10h</a:t>
                      </a:r>
                    </a:p>
                  </a:txBody>
                  <a:tcPr marL="91454" marR="91454" marT="45721" marB="45721" anchor="ctr"/>
                </a:tc>
                <a:extLst>
                  <a:ext uri="{0D108BD9-81ED-4DB2-BD59-A6C34878D82A}">
                    <a16:rowId xmlns:a16="http://schemas.microsoft.com/office/drawing/2014/main" xmlns="" val="10003"/>
                  </a:ext>
                </a:extLst>
              </a:tr>
              <a:tr h="304847">
                <a:tc>
                  <a:txBody>
                    <a:bodyPr/>
                    <a:lstStyle/>
                    <a:p>
                      <a:r>
                        <a:rPr lang="fr-FR" sz="1400"/>
                        <a:t>Droit et économie</a:t>
                      </a:r>
                    </a:p>
                  </a:txBody>
                  <a:tcPr marL="91454" marR="91454" marT="45721" marB="45721" anchor="ctr"/>
                </a:tc>
                <a:tc>
                  <a:txBody>
                    <a:bodyPr/>
                    <a:lstStyle/>
                    <a:p>
                      <a:pPr algn="ctr"/>
                      <a:r>
                        <a:rPr lang="fr-FR" sz="1400"/>
                        <a:t>4h</a:t>
                      </a:r>
                    </a:p>
                  </a:txBody>
                  <a:tcPr marL="91454" marR="91454" marT="45721" marB="45721" anchor="ctr"/>
                </a:tc>
                <a:tc>
                  <a:txBody>
                    <a:bodyPr/>
                    <a:lstStyle/>
                    <a:p>
                      <a:pPr algn="ctr"/>
                      <a:r>
                        <a:rPr lang="fr-FR" sz="1400" dirty="0"/>
                        <a:t>6h</a:t>
                      </a:r>
                    </a:p>
                  </a:txBody>
                  <a:tcPr marL="91454" marR="91454" marT="45721" marB="45721" anchor="ctr"/>
                </a:tc>
                <a:extLst>
                  <a:ext uri="{0D108BD9-81ED-4DB2-BD59-A6C34878D82A}">
                    <a16:rowId xmlns:a16="http://schemas.microsoft.com/office/drawing/2014/main" xmlns="" val="10004"/>
                  </a:ext>
                </a:extLst>
              </a:tr>
            </a:tbl>
          </a:graphicData>
        </a:graphic>
      </p:graphicFrame>
      <p:sp>
        <p:nvSpPr>
          <p:cNvPr id="2" name="ZoneTexte 1">
            <a:extLst>
              <a:ext uri="{FF2B5EF4-FFF2-40B4-BE49-F238E27FC236}">
                <a16:creationId xmlns:a16="http://schemas.microsoft.com/office/drawing/2014/main" xmlns="" id="{9B928892-6F8F-44F9-97A9-79D747E50E26}"/>
              </a:ext>
            </a:extLst>
          </p:cNvPr>
          <p:cNvSpPr txBox="1"/>
          <p:nvPr/>
        </p:nvSpPr>
        <p:spPr>
          <a:xfrm>
            <a:off x="187325" y="3438525"/>
            <a:ext cx="3663950" cy="3292475"/>
          </a:xfrm>
          <a:prstGeom prst="rect">
            <a:avLst/>
          </a:prstGeom>
          <a:noFill/>
        </p:spPr>
        <p:txBody>
          <a:bodyPr>
            <a:spAutoFit/>
          </a:bodyPr>
          <a:lstStyle/>
          <a:p>
            <a:pPr>
              <a:defRPr/>
            </a:pPr>
            <a:r>
              <a:rPr lang="fr-FR" sz="1600" b="1"/>
              <a:t>Les spécialités :</a:t>
            </a:r>
          </a:p>
          <a:p>
            <a:pPr marL="261938" indent="-261938">
              <a:spcBef>
                <a:spcPts val="0"/>
              </a:spcBef>
              <a:buClr>
                <a:schemeClr val="accent1"/>
              </a:buClr>
              <a:buFont typeface="Wingdings" panose="05000000000000000000" pitchFamily="2" charset="2"/>
              <a:buChar char="§"/>
              <a:tabLst>
                <a:tab pos="0" algn="l"/>
              </a:tabLst>
              <a:defRPr/>
            </a:pPr>
            <a:r>
              <a:rPr lang="fr-FR" sz="1600" u="sng">
                <a:uFill>
                  <a:solidFill>
                    <a:schemeClr val="accent1"/>
                  </a:solidFill>
                </a:uFill>
              </a:rPr>
              <a:t>Droit et économie</a:t>
            </a:r>
            <a:r>
              <a:rPr lang="fr-FR" sz="1600"/>
              <a:t>. les évolutions juridiques et économiques les plus significatives </a:t>
            </a:r>
          </a:p>
          <a:p>
            <a:pPr marL="261938" indent="-261938">
              <a:spcBef>
                <a:spcPts val="0"/>
              </a:spcBef>
              <a:buClr>
                <a:schemeClr val="accent1"/>
              </a:buClr>
              <a:buFont typeface="Wingdings" panose="05000000000000000000" pitchFamily="2" charset="2"/>
              <a:buChar char="§"/>
              <a:tabLst>
                <a:tab pos="0" algn="l"/>
              </a:tabLst>
              <a:defRPr/>
            </a:pPr>
            <a:r>
              <a:rPr lang="fr-FR" sz="1600" u="sng">
                <a:uFill>
                  <a:solidFill>
                    <a:schemeClr val="accent1"/>
                  </a:solidFill>
                </a:uFill>
              </a:rPr>
              <a:t>Management</a:t>
            </a:r>
            <a:r>
              <a:rPr lang="fr-FR" sz="1600"/>
              <a:t>. fonctionnement des entreprises, des organisations publiques et des associations. </a:t>
            </a:r>
          </a:p>
          <a:p>
            <a:pPr marL="261938" indent="-261938">
              <a:spcBef>
                <a:spcPts val="0"/>
              </a:spcBef>
              <a:buClr>
                <a:schemeClr val="accent1"/>
              </a:buClr>
              <a:buFont typeface="Wingdings" panose="05000000000000000000" pitchFamily="2" charset="2"/>
              <a:buChar char="§"/>
              <a:tabLst>
                <a:tab pos="0" algn="l"/>
              </a:tabLst>
              <a:defRPr/>
            </a:pPr>
            <a:r>
              <a:rPr lang="fr-FR" sz="1600" u="sng">
                <a:uFill>
                  <a:solidFill>
                    <a:schemeClr val="accent1"/>
                  </a:solidFill>
                </a:uFill>
              </a:rPr>
              <a:t>Sciences de gestion et numérique</a:t>
            </a:r>
            <a:r>
              <a:rPr lang="fr-FR" sz="1600"/>
              <a:t>. Etude du fonctionnement des organisations Il s’appuie sur des situations réelles et mobilise les outils et ressources numériques adaptés.</a:t>
            </a:r>
          </a:p>
        </p:txBody>
      </p:sp>
    </p:spTree>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8850" name="Titre 1">
            <a:extLst>
              <a:ext uri="{FF2B5EF4-FFF2-40B4-BE49-F238E27FC236}">
                <a16:creationId xmlns:a16="http://schemas.microsoft.com/office/drawing/2014/main" xmlns="" id="{85B6D4BF-908C-4FED-9E60-22AD1DF8DC3E}"/>
              </a:ext>
            </a:extLst>
          </p:cNvPr>
          <p:cNvSpPr>
            <a:spLocks noGrp="1"/>
          </p:cNvSpPr>
          <p:nvPr>
            <p:ph type="title"/>
          </p:nvPr>
        </p:nvSpPr>
        <p:spPr>
          <a:xfrm>
            <a:off x="768350" y="585788"/>
            <a:ext cx="7289800" cy="1498600"/>
          </a:xfrm>
        </p:spPr>
        <p:txBody>
          <a:bodyPr/>
          <a:lstStyle/>
          <a:p>
            <a:pPr eaLnBrk="1" hangingPunct="1">
              <a:defRPr/>
            </a:pPr>
            <a:r>
              <a:rPr lang="fr-FR" altLang="fr-FR">
                <a:solidFill>
                  <a:schemeClr val="tx2"/>
                </a:solidFill>
              </a:rPr>
              <a:t>Poursuite d’étude :</a:t>
            </a:r>
          </a:p>
        </p:txBody>
      </p:sp>
      <p:sp>
        <p:nvSpPr>
          <p:cNvPr id="4" name="Espace réservé du contenu 3">
            <a:extLst>
              <a:ext uri="{FF2B5EF4-FFF2-40B4-BE49-F238E27FC236}">
                <a16:creationId xmlns:a16="http://schemas.microsoft.com/office/drawing/2014/main" xmlns="" id="{D13F994D-7C9D-47C3-AF3A-21592485B8C6}"/>
              </a:ext>
            </a:extLst>
          </p:cNvPr>
          <p:cNvSpPr>
            <a:spLocks noGrp="1"/>
          </p:cNvSpPr>
          <p:nvPr>
            <p:ph sz="half" idx="1"/>
          </p:nvPr>
        </p:nvSpPr>
        <p:spPr>
          <a:xfrm>
            <a:off x="238124" y="1881188"/>
            <a:ext cx="8576091" cy="4643437"/>
          </a:xfrm>
        </p:spPr>
        <p:txBody>
          <a:bodyPr rtlCol="0">
            <a:noAutofit/>
          </a:bodyPr>
          <a:lstStyle/>
          <a:p>
            <a:pPr marL="261938" indent="-261938">
              <a:buClr>
                <a:schemeClr val="accent4"/>
              </a:buClr>
              <a:buFont typeface="Wingdings" panose="05000000000000000000" pitchFamily="2" charset="2"/>
              <a:buChar char="q"/>
              <a:defRPr/>
            </a:pPr>
            <a:r>
              <a:rPr lang="fr-FR" sz="1400" b="1" dirty="0">
                <a:cs typeface="Arial" pitchFamily="34" charset="0"/>
              </a:rPr>
              <a:t>BTS – BUT </a:t>
            </a:r>
            <a:r>
              <a:rPr lang="fr-FR" sz="1400" dirty="0">
                <a:cs typeface="Arial" pitchFamily="34" charset="0"/>
              </a:rPr>
              <a:t>(2-3 ans) </a:t>
            </a:r>
            <a:r>
              <a:rPr lang="fr-FR" sz="1400" dirty="0"/>
              <a:t>: </a:t>
            </a:r>
          </a:p>
          <a:p>
            <a:pPr marL="536575" lvl="1" indent="-261938">
              <a:buClr>
                <a:schemeClr val="accent4"/>
              </a:buClr>
              <a:buFont typeface="Wingdings" panose="05000000000000000000" pitchFamily="2" charset="2"/>
              <a:buChar char="q"/>
              <a:defRPr/>
            </a:pPr>
            <a:r>
              <a:rPr lang="fr-FR" sz="1400" dirty="0"/>
              <a:t>Après la spécialité </a:t>
            </a:r>
            <a:r>
              <a:rPr lang="fr-FR" sz="1400" b="1" dirty="0"/>
              <a:t>mercatique</a:t>
            </a:r>
            <a:r>
              <a:rPr lang="fr-FR" sz="1400" dirty="0"/>
              <a:t> : le </a:t>
            </a:r>
            <a:r>
              <a:rPr lang="fr-FR" sz="1400" b="1" dirty="0">
                <a:solidFill>
                  <a:schemeClr val="accent4"/>
                </a:solidFill>
              </a:rPr>
              <a:t>B</a:t>
            </a:r>
            <a:r>
              <a:rPr lang="fr-FR" sz="1400" b="1" dirty="0" smtClean="0">
                <a:solidFill>
                  <a:schemeClr val="accent4"/>
                </a:solidFill>
              </a:rPr>
              <a:t>UT </a:t>
            </a:r>
            <a:r>
              <a:rPr lang="fr-FR" sz="1400" b="1" dirty="0">
                <a:solidFill>
                  <a:schemeClr val="accent4"/>
                </a:solidFill>
              </a:rPr>
              <a:t>techniques de commercialisation </a:t>
            </a:r>
            <a:r>
              <a:rPr lang="fr-FR" sz="1400" dirty="0"/>
              <a:t>ou le </a:t>
            </a:r>
            <a:r>
              <a:rPr lang="fr-FR" sz="1400" b="1" dirty="0">
                <a:solidFill>
                  <a:schemeClr val="accent4"/>
                </a:solidFill>
              </a:rPr>
              <a:t>BTS professions immobilières </a:t>
            </a:r>
          </a:p>
          <a:p>
            <a:pPr marL="536575" lvl="1" indent="-261938">
              <a:buClr>
                <a:schemeClr val="accent4"/>
              </a:buClr>
              <a:buFont typeface="Wingdings" panose="05000000000000000000" pitchFamily="2" charset="2"/>
              <a:buChar char="q"/>
              <a:defRPr/>
            </a:pPr>
            <a:r>
              <a:rPr lang="fr-FR" sz="1400" dirty="0"/>
              <a:t>après </a:t>
            </a:r>
            <a:r>
              <a:rPr lang="fr-FR" sz="1400" b="1" dirty="0"/>
              <a:t>gestion et finance</a:t>
            </a:r>
            <a:r>
              <a:rPr lang="fr-FR" sz="1400" dirty="0"/>
              <a:t>, le </a:t>
            </a:r>
            <a:r>
              <a:rPr lang="fr-FR" sz="1400" b="1" dirty="0">
                <a:solidFill>
                  <a:schemeClr val="accent4"/>
                </a:solidFill>
              </a:rPr>
              <a:t>BTS comptabilité et gestion</a:t>
            </a:r>
            <a:r>
              <a:rPr lang="fr-FR" sz="1400" dirty="0"/>
              <a:t>, le </a:t>
            </a:r>
            <a:r>
              <a:rPr lang="fr-FR" sz="1400" b="1" dirty="0">
                <a:solidFill>
                  <a:schemeClr val="accent4"/>
                </a:solidFill>
              </a:rPr>
              <a:t>BTS banque </a:t>
            </a:r>
            <a:r>
              <a:rPr lang="fr-FR" sz="1400" dirty="0"/>
              <a:t>et le </a:t>
            </a:r>
            <a:r>
              <a:rPr lang="fr-FR" sz="1400" b="1" dirty="0">
                <a:solidFill>
                  <a:schemeClr val="accent4"/>
                </a:solidFill>
              </a:rPr>
              <a:t>BTS assurance </a:t>
            </a:r>
            <a:endParaRPr lang="fr-FR" sz="1400" b="1" dirty="0"/>
          </a:p>
          <a:p>
            <a:pPr marL="536575" lvl="1" indent="-261938">
              <a:buClr>
                <a:schemeClr val="accent4"/>
              </a:buClr>
              <a:buFont typeface="Wingdings" panose="05000000000000000000" pitchFamily="2" charset="2"/>
              <a:buChar char="q"/>
              <a:defRPr/>
            </a:pPr>
            <a:r>
              <a:rPr lang="fr-FR" sz="1400" dirty="0"/>
              <a:t>après </a:t>
            </a:r>
            <a:r>
              <a:rPr lang="fr-FR" sz="1400" b="1" dirty="0"/>
              <a:t>systèmes d’information de gestion</a:t>
            </a:r>
            <a:r>
              <a:rPr lang="fr-FR" sz="1400" dirty="0"/>
              <a:t>, le </a:t>
            </a:r>
            <a:r>
              <a:rPr lang="fr-FR" sz="1400" b="1" dirty="0">
                <a:solidFill>
                  <a:schemeClr val="accent4"/>
                </a:solidFill>
              </a:rPr>
              <a:t>BTS services informatiques aux organisations option A ou option B </a:t>
            </a:r>
          </a:p>
          <a:p>
            <a:pPr marL="536575" lvl="1" indent="-261938">
              <a:buClr>
                <a:schemeClr val="accent4"/>
              </a:buClr>
              <a:buFont typeface="Wingdings" panose="05000000000000000000" pitchFamily="2" charset="2"/>
              <a:buChar char="q"/>
              <a:defRPr/>
            </a:pPr>
            <a:r>
              <a:rPr lang="fr-FR" sz="1400" dirty="0"/>
              <a:t>après </a:t>
            </a:r>
            <a:r>
              <a:rPr lang="fr-FR" sz="1400" b="1" dirty="0"/>
              <a:t>ressources humaines et communication</a:t>
            </a:r>
            <a:r>
              <a:rPr lang="fr-FR" sz="1400" dirty="0"/>
              <a:t>, le </a:t>
            </a:r>
            <a:r>
              <a:rPr lang="fr-FR" sz="1400" b="1" dirty="0">
                <a:solidFill>
                  <a:schemeClr val="accent4"/>
                </a:solidFill>
              </a:rPr>
              <a:t>BTS support à l’action managériale</a:t>
            </a:r>
            <a:r>
              <a:rPr lang="fr-FR" sz="1400" dirty="0"/>
              <a:t>.</a:t>
            </a:r>
          </a:p>
          <a:p>
            <a:pPr marL="261938" indent="-261938" eaLnBrk="1" fontAlgn="auto" hangingPunct="1">
              <a:spcAft>
                <a:spcPts val="0"/>
              </a:spcAft>
              <a:buClr>
                <a:schemeClr val="accent4"/>
              </a:buClr>
              <a:buFont typeface="Wingdings" panose="05000000000000000000" pitchFamily="2" charset="2"/>
              <a:buChar char="q"/>
              <a:defRPr/>
            </a:pPr>
            <a:r>
              <a:rPr lang="fr-FR" sz="1400" b="1" dirty="0"/>
              <a:t>UNIVERSITE </a:t>
            </a:r>
            <a:r>
              <a:rPr lang="fr-FR" sz="1400" dirty="0">
                <a:sym typeface="Wingdings" panose="05000000000000000000" pitchFamily="2" charset="2"/>
              </a:rPr>
              <a:t>(3 ans ou 5 ans)</a:t>
            </a:r>
            <a:endParaRPr lang="fr-FR" sz="1400" dirty="0"/>
          </a:p>
          <a:p>
            <a:pPr marL="536575" lvl="1" indent="-261938" eaLnBrk="1" fontAlgn="auto" hangingPunct="1">
              <a:spcAft>
                <a:spcPts val="0"/>
              </a:spcAft>
              <a:buClr>
                <a:schemeClr val="accent4"/>
              </a:buClr>
              <a:buFont typeface="Wingdings" panose="05000000000000000000" pitchFamily="2" charset="2"/>
              <a:buChar char="q"/>
              <a:defRPr/>
            </a:pPr>
            <a:r>
              <a:rPr lang="fr-FR" sz="1400" b="1" dirty="0"/>
              <a:t>économie et gestion </a:t>
            </a:r>
            <a:r>
              <a:rPr lang="fr-FR" sz="1400" dirty="0"/>
              <a:t>: </a:t>
            </a:r>
            <a:r>
              <a:rPr lang="fr-FR" sz="1400" b="1" dirty="0">
                <a:solidFill>
                  <a:schemeClr val="accent4"/>
                </a:solidFill>
              </a:rPr>
              <a:t>Licences AES, gestion, économie, droit</a:t>
            </a:r>
          </a:p>
          <a:p>
            <a:pPr marL="536575" lvl="1" indent="-261938" eaLnBrk="1" fontAlgn="auto" hangingPunct="1">
              <a:spcAft>
                <a:spcPts val="0"/>
              </a:spcAft>
              <a:buClr>
                <a:schemeClr val="accent4"/>
              </a:buClr>
              <a:buFont typeface="Wingdings" panose="05000000000000000000" pitchFamily="2" charset="2"/>
              <a:buChar char="q"/>
              <a:defRPr/>
            </a:pPr>
            <a:r>
              <a:rPr lang="fr-FR" sz="1400" b="1" dirty="0"/>
              <a:t>Sciences humaines et sociales : </a:t>
            </a:r>
            <a:r>
              <a:rPr lang="fr-FR" sz="1400" b="1" dirty="0">
                <a:solidFill>
                  <a:schemeClr val="accent4"/>
                </a:solidFill>
              </a:rPr>
              <a:t>Licences philo, psycho, sociologie</a:t>
            </a:r>
          </a:p>
          <a:p>
            <a:pPr marL="261938" indent="0" eaLnBrk="1" fontAlgn="auto" hangingPunct="1">
              <a:spcBef>
                <a:spcPts val="600"/>
              </a:spcBef>
              <a:spcAft>
                <a:spcPts val="0"/>
              </a:spcAft>
              <a:buClr>
                <a:schemeClr val="accent4"/>
              </a:buClr>
              <a:buFont typeface="Tw Cen MT"/>
              <a:buNone/>
              <a:defRPr/>
            </a:pPr>
            <a:r>
              <a:rPr lang="fr-FR" sz="1400" b="1" dirty="0">
                <a:solidFill>
                  <a:srgbClr val="C00000"/>
                </a:solidFill>
              </a:rPr>
              <a:t>Attention</a:t>
            </a:r>
            <a:r>
              <a:rPr lang="fr-FR" sz="1400" dirty="0"/>
              <a:t> : l’université nécessite un bon niveau dans les matières générales, de l'autonomie et de bonnes capacités à l'écrit.</a:t>
            </a:r>
            <a:endParaRPr lang="fr-FR" sz="1400" b="1" dirty="0"/>
          </a:p>
          <a:p>
            <a:pPr marL="261938" indent="-261938" eaLnBrk="1" fontAlgn="auto" hangingPunct="1">
              <a:spcAft>
                <a:spcPts val="0"/>
              </a:spcAft>
              <a:buClr>
                <a:schemeClr val="accent4"/>
              </a:buClr>
              <a:buFont typeface="Wingdings" panose="05000000000000000000" pitchFamily="2" charset="2"/>
              <a:buChar char="q"/>
              <a:defRPr/>
            </a:pPr>
            <a:r>
              <a:rPr lang="fr-FR" sz="1400" b="1" dirty="0"/>
              <a:t>Prépa ECT : </a:t>
            </a:r>
            <a:r>
              <a:rPr lang="fr-FR" sz="1400" dirty="0"/>
              <a:t>Economique et commerciale option technologique. Elle est réservée au bacheliers de STMG : préparation en 2 ans aux concours d’entrées des grandes écoles de commerce et de management </a:t>
            </a:r>
          </a:p>
          <a:p>
            <a:pPr marL="261938" indent="-261938" eaLnBrk="1" fontAlgn="auto" hangingPunct="1">
              <a:spcAft>
                <a:spcPts val="0"/>
              </a:spcAft>
              <a:buClr>
                <a:schemeClr val="accent4"/>
              </a:buClr>
              <a:buFont typeface="Wingdings" panose="05000000000000000000" pitchFamily="2" charset="2"/>
              <a:buChar char="q"/>
              <a:defRPr/>
            </a:pPr>
            <a:r>
              <a:rPr lang="fr-FR" sz="1400" b="1" dirty="0"/>
              <a:t>ECOLES Commerce, </a:t>
            </a:r>
            <a:r>
              <a:rPr lang="fr-FR" sz="1400" dirty="0"/>
              <a:t>de tourisme ou d’hôtellerie : formations proposées en 5 ans, ou en 3 ans (</a:t>
            </a:r>
            <a:r>
              <a:rPr lang="fr-FR" sz="1400" dirty="0" err="1"/>
              <a:t>Bachelor</a:t>
            </a:r>
            <a:r>
              <a:rPr lang="fr-FR" sz="1400" dirty="0"/>
              <a:t>)</a:t>
            </a:r>
          </a:p>
          <a:p>
            <a:pPr marL="261938" indent="-261938" eaLnBrk="1" fontAlgn="auto" hangingPunct="1">
              <a:spcAft>
                <a:spcPts val="0"/>
              </a:spcAft>
              <a:buClr>
                <a:schemeClr val="accent4"/>
              </a:buClr>
              <a:buFont typeface="Wingdings" panose="05000000000000000000" pitchFamily="2" charset="2"/>
              <a:buChar char="q"/>
              <a:defRPr/>
            </a:pPr>
            <a:r>
              <a:rPr lang="fr-FR" sz="1400" b="1" dirty="0"/>
              <a:t>DCG (Diplôme de comptabilité et de gestion) </a:t>
            </a:r>
            <a:r>
              <a:rPr lang="fr-FR" sz="1400" dirty="0"/>
              <a:t>: bac +3 </a:t>
            </a:r>
          </a:p>
          <a:p>
            <a:pPr marL="261938" indent="-261938" eaLnBrk="1" fontAlgn="auto" hangingPunct="1">
              <a:spcAft>
                <a:spcPts val="0"/>
              </a:spcAft>
              <a:buClr>
                <a:schemeClr val="accent4"/>
              </a:buClr>
              <a:buFont typeface="Wingdings" panose="05000000000000000000" pitchFamily="2" charset="2"/>
              <a:buChar char="q"/>
              <a:defRPr/>
            </a:pPr>
            <a:r>
              <a:rPr lang="fr-FR" sz="1400" b="1" dirty="0"/>
              <a:t>Formations du secteur social et paramédical : </a:t>
            </a:r>
            <a:r>
              <a:rPr lang="fr-FR" sz="1400" dirty="0"/>
              <a:t>DE (diplôme d’État) </a:t>
            </a:r>
            <a:endParaRPr lang="fr-FR" sz="1400" b="1" dirty="0"/>
          </a:p>
        </p:txBody>
      </p:sp>
      <p:sp>
        <p:nvSpPr>
          <p:cNvPr id="26628" name="Espace réservé du numéro de diapositive 4">
            <a:extLst>
              <a:ext uri="{FF2B5EF4-FFF2-40B4-BE49-F238E27FC236}">
                <a16:creationId xmlns:a16="http://schemas.microsoft.com/office/drawing/2014/main" xmlns="" id="{C56F3E22-9245-FA86-E01B-4758A62A8E17}"/>
              </a:ext>
            </a:extLst>
          </p:cNvPr>
          <p:cNvSpPr>
            <a:spLocks noGrp="1"/>
          </p:cNvSpPr>
          <p:nvPr>
            <p:ph type="sldNum" sz="quarter" idx="12"/>
          </p:nvPr>
        </p:nvSpPr>
        <p:spPr bwMode="auto">
          <a:xfrm>
            <a:off x="228600" y="6521450"/>
            <a:ext cx="2133600" cy="31908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011AC29-E141-4D40-963E-24BB83B1D683}" type="slidenum">
              <a:rPr lang="fr-FR" altLang="fr-FR" sz="1800">
                <a:solidFill>
                  <a:srgbClr val="FFFFFF"/>
                </a:solidFill>
                <a:latin typeface="Tahoma" panose="020B0604030504040204" pitchFamily="34" charset="0"/>
              </a:rPr>
              <a:pPr/>
              <a:t>15</a:t>
            </a:fld>
            <a:endParaRPr lang="fr-FR" altLang="fr-FR" sz="1800">
              <a:solidFill>
                <a:srgbClr val="FFFFFF"/>
              </a:solidFill>
              <a:latin typeface="Tahoma" panose="020B0604030504040204" pitchFamily="34" charset="0"/>
            </a:endParaRPr>
          </a:p>
        </p:txBody>
      </p:sp>
    </p:spTree>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9874" name="Titre 1">
            <a:extLst>
              <a:ext uri="{FF2B5EF4-FFF2-40B4-BE49-F238E27FC236}">
                <a16:creationId xmlns:a16="http://schemas.microsoft.com/office/drawing/2014/main" xmlns="" id="{8EC64205-C1DE-4B88-A4D1-B9CE0F7FAC50}"/>
              </a:ext>
            </a:extLst>
          </p:cNvPr>
          <p:cNvSpPr>
            <a:spLocks noGrp="1"/>
          </p:cNvSpPr>
          <p:nvPr>
            <p:ph type="title"/>
          </p:nvPr>
        </p:nvSpPr>
        <p:spPr>
          <a:xfrm>
            <a:off x="768350" y="585788"/>
            <a:ext cx="7289800" cy="1498600"/>
          </a:xfrm>
        </p:spPr>
        <p:txBody>
          <a:bodyPr/>
          <a:lstStyle/>
          <a:p>
            <a:pPr eaLnBrk="1" hangingPunct="1">
              <a:defRPr/>
            </a:pPr>
            <a:r>
              <a:rPr lang="fr-FR" altLang="fr-FR" sz="2800">
                <a:solidFill>
                  <a:schemeClr val="tx2"/>
                </a:solidFill>
              </a:rPr>
              <a:t>Le BAC Sciences et Technologies de Laboratoire</a:t>
            </a:r>
          </a:p>
        </p:txBody>
      </p:sp>
      <p:sp>
        <p:nvSpPr>
          <p:cNvPr id="3" name="Espace réservé du contenu 2">
            <a:extLst>
              <a:ext uri="{FF2B5EF4-FFF2-40B4-BE49-F238E27FC236}">
                <a16:creationId xmlns:a16="http://schemas.microsoft.com/office/drawing/2014/main" xmlns="" id="{3A34B053-A4CB-4220-9E11-9DC3E5B62752}"/>
              </a:ext>
            </a:extLst>
          </p:cNvPr>
          <p:cNvSpPr>
            <a:spLocks noGrp="1"/>
          </p:cNvSpPr>
          <p:nvPr>
            <p:ph sz="half" idx="1"/>
          </p:nvPr>
        </p:nvSpPr>
        <p:spPr>
          <a:xfrm>
            <a:off x="301625" y="2084388"/>
            <a:ext cx="4918075" cy="4797425"/>
          </a:xfrm>
        </p:spPr>
        <p:txBody>
          <a:bodyPr rtlCol="0">
            <a:noAutofit/>
          </a:bodyPr>
          <a:lstStyle/>
          <a:p>
            <a:pPr marL="274320" indent="-274320" eaLnBrk="1" fontAlgn="auto" hangingPunct="1">
              <a:spcAft>
                <a:spcPts val="0"/>
              </a:spcAft>
              <a:buFont typeface="Wingdings" pitchFamily="2" charset="2"/>
              <a:buNone/>
              <a:defRPr/>
            </a:pPr>
            <a:r>
              <a:rPr lang="fr-FR" altLang="fr-FR" sz="1600" b="1"/>
              <a:t>Profil</a:t>
            </a:r>
            <a:r>
              <a:rPr lang="fr-FR" altLang="fr-FR" sz="1400" b="1"/>
              <a:t> : </a:t>
            </a:r>
            <a:r>
              <a:rPr lang="fr-FR" altLang="fr-FR" sz="1600" b="1">
                <a:solidFill>
                  <a:schemeClr val="accent4"/>
                </a:solidFill>
              </a:rPr>
              <a:t>Intérêt pour les sciences du vivants, les manipulations et la démarche expérimentale en laboratoire</a:t>
            </a:r>
          </a:p>
          <a:p>
            <a:pPr marL="274320" indent="-274320" eaLnBrk="1" fontAlgn="auto" hangingPunct="1">
              <a:spcAft>
                <a:spcPts val="0"/>
              </a:spcAft>
              <a:buFont typeface="Wingdings" pitchFamily="2" charset="2"/>
              <a:buNone/>
              <a:defRPr/>
            </a:pPr>
            <a:r>
              <a:rPr lang="fr-FR" altLang="fr-FR" sz="1600" b="1"/>
              <a:t>Au programme : </a:t>
            </a:r>
            <a:r>
              <a:rPr lang="fr-FR" altLang="fr-FR" sz="1600"/>
              <a:t>acquisition des compétences en chimie-biochimie, en physique et en sciences du vivant. Utilisation d’appareils sophistiqués</a:t>
            </a:r>
          </a:p>
          <a:p>
            <a:pPr marL="274320" indent="-274320" eaLnBrk="1" fontAlgn="auto" hangingPunct="1">
              <a:spcAft>
                <a:spcPts val="0"/>
              </a:spcAft>
              <a:buFont typeface="Wingdings" pitchFamily="2" charset="2"/>
              <a:buNone/>
              <a:defRPr/>
            </a:pPr>
            <a:r>
              <a:rPr lang="fr-FR" altLang="fr-FR" sz="1600" b="1"/>
              <a:t>Les spécialités :</a:t>
            </a:r>
          </a:p>
          <a:p>
            <a:pPr marL="273050" indent="-273050">
              <a:spcBef>
                <a:spcPts val="600"/>
              </a:spcBef>
              <a:buFont typeface="Wingdings" panose="05000000000000000000" pitchFamily="2" charset="2"/>
              <a:buChar char="§"/>
              <a:defRPr/>
            </a:pPr>
            <a:r>
              <a:rPr lang="fr-FR" sz="1600" u="sng">
                <a:solidFill>
                  <a:srgbClr val="000000"/>
                </a:solidFill>
                <a:uFill>
                  <a:solidFill>
                    <a:srgbClr val="00B0F0"/>
                  </a:solidFill>
                </a:uFill>
                <a:latin typeface="Interstate-Bold"/>
              </a:rPr>
              <a:t>Physique-chimie et mathématiques.</a:t>
            </a:r>
          </a:p>
          <a:p>
            <a:pPr marL="273050" indent="-273050">
              <a:spcBef>
                <a:spcPts val="600"/>
              </a:spcBef>
              <a:buFont typeface="Wingdings" panose="05000000000000000000" pitchFamily="2" charset="2"/>
              <a:buChar char="§"/>
              <a:defRPr/>
            </a:pPr>
            <a:r>
              <a:rPr lang="fr-FR" sz="1600" u="sng">
                <a:solidFill>
                  <a:srgbClr val="000000"/>
                </a:solidFill>
                <a:uFill>
                  <a:solidFill>
                    <a:srgbClr val="00B0F0"/>
                  </a:solidFill>
                </a:uFill>
                <a:latin typeface="Interstate-Bold"/>
              </a:rPr>
              <a:t>Biochimie-Biologie </a:t>
            </a:r>
            <a:endParaRPr lang="fr-FR" sz="1600">
              <a:solidFill>
                <a:srgbClr val="000000"/>
              </a:solidFill>
              <a:latin typeface="Interstate-Bold"/>
            </a:endParaRPr>
          </a:p>
          <a:p>
            <a:pPr marL="273050" indent="-273050">
              <a:spcBef>
                <a:spcPts val="600"/>
              </a:spcBef>
              <a:buFont typeface="Wingdings" panose="05000000000000000000" pitchFamily="2" charset="2"/>
              <a:buChar char="§"/>
              <a:defRPr/>
            </a:pPr>
            <a:r>
              <a:rPr lang="fr-FR" sz="1600" u="sng">
                <a:solidFill>
                  <a:srgbClr val="000000"/>
                </a:solidFill>
                <a:uFill>
                  <a:solidFill>
                    <a:schemeClr val="accent1"/>
                  </a:solidFill>
                </a:uFill>
                <a:latin typeface="Interstate-Bold"/>
              </a:rPr>
              <a:t>Biotechnologie : </a:t>
            </a:r>
            <a:r>
              <a:rPr lang="fr-FR" sz="1400">
                <a:solidFill>
                  <a:srgbClr val="000000"/>
                </a:solidFill>
                <a:uFill>
                  <a:solidFill>
                    <a:schemeClr val="accent1"/>
                  </a:solidFill>
                </a:uFill>
                <a:latin typeface="Interstate-Bold"/>
              </a:rPr>
              <a:t>manipulation individuelle </a:t>
            </a:r>
            <a:r>
              <a:rPr lang="fr-FR" sz="1400">
                <a:solidFill>
                  <a:srgbClr val="000000"/>
                </a:solidFill>
                <a:latin typeface="Interstate-Light"/>
              </a:rPr>
              <a:t>pour acquérir progressivement une pratique solide et concrète du laboratoire</a:t>
            </a:r>
            <a:r>
              <a:rPr lang="fr-FR" sz="1600">
                <a:solidFill>
                  <a:srgbClr val="000000"/>
                </a:solidFill>
                <a:latin typeface="Interstate-Light"/>
              </a:rPr>
              <a:t>.</a:t>
            </a:r>
            <a:endParaRPr lang="fr-FR" sz="1600" u="sng">
              <a:solidFill>
                <a:srgbClr val="000000"/>
              </a:solidFill>
              <a:uFill>
                <a:solidFill>
                  <a:schemeClr val="accent1"/>
                </a:solidFill>
              </a:uFill>
              <a:latin typeface="Interstate-Bold"/>
            </a:endParaRPr>
          </a:p>
          <a:p>
            <a:pPr marL="273050" indent="-273050">
              <a:spcBef>
                <a:spcPts val="600"/>
              </a:spcBef>
              <a:buFont typeface="Wingdings" panose="05000000000000000000" pitchFamily="2" charset="2"/>
              <a:buChar char="§"/>
              <a:defRPr/>
            </a:pPr>
            <a:r>
              <a:rPr lang="fr-FR" sz="1600" u="sng">
                <a:solidFill>
                  <a:srgbClr val="000000"/>
                </a:solidFill>
                <a:uFill>
                  <a:solidFill>
                    <a:schemeClr val="accent1"/>
                  </a:solidFill>
                </a:uFill>
                <a:latin typeface="Interstate-Bold"/>
              </a:rPr>
              <a:t>Sciences physiques et chimiques en laboratoire : </a:t>
            </a:r>
            <a:r>
              <a:rPr lang="fr-FR" sz="1400">
                <a:solidFill>
                  <a:srgbClr val="000000"/>
                </a:solidFill>
                <a:latin typeface="Interstate-Light"/>
              </a:rPr>
              <a:t>la pratique expérimentale tout en développant les concepts liés aux notions physiques et chimiques qui leur sont associées.</a:t>
            </a:r>
            <a:endParaRPr lang="fr-FR" sz="1600">
              <a:solidFill>
                <a:srgbClr val="000000"/>
              </a:solidFill>
              <a:latin typeface="Interstate-Light"/>
            </a:endParaRPr>
          </a:p>
        </p:txBody>
      </p:sp>
      <p:sp>
        <p:nvSpPr>
          <p:cNvPr id="5" name="Rectangle 4">
            <a:extLst>
              <a:ext uri="{FF2B5EF4-FFF2-40B4-BE49-F238E27FC236}">
                <a16:creationId xmlns:a16="http://schemas.microsoft.com/office/drawing/2014/main" xmlns="" id="{279135F9-8E60-4071-811B-16580B8D1D41}"/>
              </a:ext>
            </a:extLst>
          </p:cNvPr>
          <p:cNvSpPr>
            <a:spLocks noChangeArrowheads="1"/>
          </p:cNvSpPr>
          <p:nvPr/>
        </p:nvSpPr>
        <p:spPr bwMode="auto">
          <a:xfrm rot="1440000">
            <a:off x="7525819" y="68538"/>
            <a:ext cx="1772926" cy="1077860"/>
          </a:xfrm>
          <a:prstGeom prst="rect">
            <a:avLst/>
          </a:prstGeom>
          <a:noFill/>
          <a:ln>
            <a:noFill/>
          </a:ln>
          <a:effectLst/>
        </p:spPr>
        <p:txBody>
          <a:bodyPr lIns="92075" tIns="46038" rIns="92075" bIns="46038">
            <a:spAutoFit/>
            <a:scene3d>
              <a:camera prst="orthographicFront"/>
              <a:lightRig rig="soft" dir="t">
                <a:rot lat="0" lon="0" rev="15600000"/>
              </a:lightRig>
            </a:scene3d>
            <a:sp3d extrusionH="57150" prstMaterial="softEdge">
              <a:bevelT w="25400" h="38100"/>
            </a:sp3d>
          </a:bodyPr>
          <a:lstStyle/>
          <a:p>
            <a:pPr algn="ctr">
              <a:defRPr/>
            </a:pPr>
            <a:r>
              <a:rPr lang="fr-FR" altLang="fr-FR" sz="3200" b="1" dirty="0">
                <a:ln/>
                <a:solidFill>
                  <a:schemeClr val="accent4"/>
                </a:solidFill>
                <a:latin typeface="Times New Roman" pitchFamily="18" charset="0"/>
              </a:rPr>
              <a:t>Bac  STL</a:t>
            </a:r>
          </a:p>
        </p:txBody>
      </p:sp>
      <p:graphicFrame>
        <p:nvGraphicFramePr>
          <p:cNvPr id="7" name="Tableau 6">
            <a:extLst>
              <a:ext uri="{FF2B5EF4-FFF2-40B4-BE49-F238E27FC236}">
                <a16:creationId xmlns:a16="http://schemas.microsoft.com/office/drawing/2014/main" xmlns="" id="{CC566882-5D23-4207-8831-19BD735D26E5}"/>
              </a:ext>
            </a:extLst>
          </p:cNvPr>
          <p:cNvGraphicFramePr>
            <a:graphicFrameLocks noGrp="1"/>
          </p:cNvGraphicFramePr>
          <p:nvPr/>
        </p:nvGraphicFramePr>
        <p:xfrm>
          <a:off x="5219700" y="2776538"/>
          <a:ext cx="3746500" cy="3017838"/>
        </p:xfrm>
        <a:graphic>
          <a:graphicData uri="http://schemas.openxmlformats.org/drawingml/2006/table">
            <a:tbl>
              <a:tblPr firstRow="1" bandRow="1">
                <a:tableStyleId>{F5AB1C69-6EDB-4FF4-983F-18BD219EF322}</a:tableStyleId>
              </a:tblPr>
              <a:tblGrid>
                <a:gridCol w="2592237">
                  <a:extLst>
                    <a:ext uri="{9D8B030D-6E8A-4147-A177-3AD203B41FA5}">
                      <a16:colId xmlns:a16="http://schemas.microsoft.com/office/drawing/2014/main" xmlns="" val="20000"/>
                    </a:ext>
                  </a:extLst>
                </a:gridCol>
                <a:gridCol w="504046">
                  <a:extLst>
                    <a:ext uri="{9D8B030D-6E8A-4147-A177-3AD203B41FA5}">
                      <a16:colId xmlns:a16="http://schemas.microsoft.com/office/drawing/2014/main" xmlns="" val="20001"/>
                    </a:ext>
                  </a:extLst>
                </a:gridCol>
                <a:gridCol w="650217">
                  <a:extLst>
                    <a:ext uri="{9D8B030D-6E8A-4147-A177-3AD203B41FA5}">
                      <a16:colId xmlns:a16="http://schemas.microsoft.com/office/drawing/2014/main" xmlns="" val="20002"/>
                    </a:ext>
                  </a:extLst>
                </a:gridCol>
              </a:tblGrid>
              <a:tr h="5182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a:t>Enseignement spécifique selon la</a:t>
                      </a:r>
                      <a:r>
                        <a:rPr lang="fr-FR" sz="1400" baseline="0"/>
                        <a:t> spécialité</a:t>
                      </a:r>
                      <a:endParaRPr lang="fr-FR" sz="1400"/>
                    </a:p>
                  </a:txBody>
                  <a:tcPr marL="91435" marR="91435" marT="45729" marB="45729"/>
                </a:tc>
                <a:tc>
                  <a:txBody>
                    <a:bodyPr/>
                    <a:lstStyle/>
                    <a:p>
                      <a:pPr algn="ctr"/>
                      <a:r>
                        <a:rPr lang="fr-FR" sz="1400"/>
                        <a:t>1</a:t>
                      </a:r>
                      <a:r>
                        <a:rPr lang="fr-FR" sz="1400" baseline="30000"/>
                        <a:t>ère</a:t>
                      </a:r>
                      <a:r>
                        <a:rPr lang="fr-FR" sz="1400"/>
                        <a:t> </a:t>
                      </a:r>
                    </a:p>
                  </a:txBody>
                  <a:tcPr marL="91435" marR="91435" marT="45729" marB="45729" anchor="ctr"/>
                </a:tc>
                <a:tc>
                  <a:txBody>
                    <a:bodyPr/>
                    <a:lstStyle/>
                    <a:p>
                      <a:pPr algn="ctr"/>
                      <a:r>
                        <a:rPr lang="fr-FR" sz="1400" err="1"/>
                        <a:t>Tle</a:t>
                      </a:r>
                      <a:r>
                        <a:rPr lang="fr-FR" sz="1400"/>
                        <a:t> </a:t>
                      </a:r>
                    </a:p>
                  </a:txBody>
                  <a:tcPr marL="91435" marR="91435" marT="45729" marB="45729" anchor="ctr"/>
                </a:tc>
                <a:extLst>
                  <a:ext uri="{0D108BD9-81ED-4DB2-BD59-A6C34878D82A}">
                    <a16:rowId xmlns:a16="http://schemas.microsoft.com/office/drawing/2014/main" xmlns="" val="10000"/>
                  </a:ext>
                </a:extLst>
              </a:tr>
              <a:tr h="518216">
                <a:tc>
                  <a:txBody>
                    <a:bodyPr/>
                    <a:lstStyle/>
                    <a:p>
                      <a:r>
                        <a:rPr lang="fr-FR" sz="1400"/>
                        <a:t>Physique</a:t>
                      </a:r>
                      <a:r>
                        <a:rPr lang="fr-FR" sz="1400" baseline="0"/>
                        <a:t> chimie et mathématiques</a:t>
                      </a:r>
                      <a:endParaRPr lang="fr-FR" sz="1400"/>
                    </a:p>
                  </a:txBody>
                  <a:tcPr marL="91435" marR="91435" marT="45729" marB="45729" anchor="ctr"/>
                </a:tc>
                <a:tc>
                  <a:txBody>
                    <a:bodyPr/>
                    <a:lstStyle/>
                    <a:p>
                      <a:pPr algn="ctr"/>
                      <a:r>
                        <a:rPr lang="fr-FR" sz="1400"/>
                        <a:t>5h</a:t>
                      </a:r>
                    </a:p>
                  </a:txBody>
                  <a:tcPr marL="91435" marR="91435" marT="45729" marB="45729" anchor="ctr"/>
                </a:tc>
                <a:tc>
                  <a:txBody>
                    <a:bodyPr/>
                    <a:lstStyle/>
                    <a:p>
                      <a:pPr algn="ctr"/>
                      <a:r>
                        <a:rPr lang="fr-FR" sz="1400"/>
                        <a:t>5h</a:t>
                      </a:r>
                    </a:p>
                  </a:txBody>
                  <a:tcPr marL="91435" marR="91435" marT="45729" marB="45729" anchor="ctr"/>
                </a:tc>
                <a:extLst>
                  <a:ext uri="{0D108BD9-81ED-4DB2-BD59-A6C34878D82A}">
                    <a16:rowId xmlns:a16="http://schemas.microsoft.com/office/drawing/2014/main" xmlns="" val="10001"/>
                  </a:ext>
                </a:extLst>
              </a:tr>
              <a:tr h="304837">
                <a:tc>
                  <a:txBody>
                    <a:bodyPr/>
                    <a:lstStyle/>
                    <a:p>
                      <a:r>
                        <a:rPr lang="fr-FR" sz="1400"/>
                        <a:t>Biochimie</a:t>
                      </a:r>
                      <a:r>
                        <a:rPr lang="fr-FR" sz="1400" baseline="0"/>
                        <a:t>-Biologie</a:t>
                      </a:r>
                      <a:endParaRPr lang="fr-FR" sz="1400"/>
                    </a:p>
                  </a:txBody>
                  <a:tcPr marL="91435" marR="91435" marT="45729" marB="45729" anchor="ctr"/>
                </a:tc>
                <a:tc>
                  <a:txBody>
                    <a:bodyPr/>
                    <a:lstStyle/>
                    <a:p>
                      <a:pPr algn="ctr"/>
                      <a:r>
                        <a:rPr lang="fr-FR" sz="1400"/>
                        <a:t>4h</a:t>
                      </a:r>
                    </a:p>
                  </a:txBody>
                  <a:tcPr marL="91435" marR="91435" marT="45729" marB="45729" anchor="ctr"/>
                </a:tc>
                <a:tc>
                  <a:txBody>
                    <a:bodyPr/>
                    <a:lstStyle/>
                    <a:p>
                      <a:pPr algn="ctr"/>
                      <a:r>
                        <a:rPr lang="fr-FR" sz="1400"/>
                        <a:t>-</a:t>
                      </a:r>
                    </a:p>
                  </a:txBody>
                  <a:tcPr marL="91435" marR="91435" marT="45729" marB="45729" anchor="ctr"/>
                </a:tc>
                <a:extLst>
                  <a:ext uri="{0D108BD9-81ED-4DB2-BD59-A6C34878D82A}">
                    <a16:rowId xmlns:a16="http://schemas.microsoft.com/office/drawing/2014/main" xmlns="" val="10002"/>
                  </a:ext>
                </a:extLst>
              </a:tr>
              <a:tr h="731595">
                <a:tc>
                  <a:txBody>
                    <a:bodyPr/>
                    <a:lstStyle/>
                    <a:p>
                      <a:r>
                        <a:rPr lang="fr-FR" sz="1400"/>
                        <a:t>Biotechnologie </a:t>
                      </a:r>
                      <a:r>
                        <a:rPr lang="fr-FR" sz="1400" b="1"/>
                        <a:t>ou</a:t>
                      </a:r>
                      <a:r>
                        <a:rPr lang="fr-FR" sz="1400"/>
                        <a:t> Sciences physiques et chimiques en laboratoire</a:t>
                      </a:r>
                      <a:endParaRPr lang="fr-FR" sz="1400" baseline="0"/>
                    </a:p>
                  </a:txBody>
                  <a:tcPr marL="91435" marR="91435" marT="45729" marB="45729" anchor="ctr"/>
                </a:tc>
                <a:tc>
                  <a:txBody>
                    <a:bodyPr/>
                    <a:lstStyle/>
                    <a:p>
                      <a:pPr algn="ctr"/>
                      <a:r>
                        <a:rPr lang="fr-FR" sz="1400"/>
                        <a:t>9h</a:t>
                      </a:r>
                    </a:p>
                  </a:txBody>
                  <a:tcPr marL="91435" marR="91435" marT="45729" marB="45729" anchor="ctr"/>
                </a:tc>
                <a:tc>
                  <a:txBody>
                    <a:bodyPr/>
                    <a:lstStyle/>
                    <a:p>
                      <a:pPr algn="ctr"/>
                      <a:r>
                        <a:rPr lang="fr-FR" sz="1400"/>
                        <a:t>-</a:t>
                      </a:r>
                    </a:p>
                  </a:txBody>
                  <a:tcPr marL="91435" marR="91435" marT="45729" marB="45729" anchor="ctr"/>
                </a:tc>
                <a:extLst>
                  <a:ext uri="{0D108BD9-81ED-4DB2-BD59-A6C34878D82A}">
                    <a16:rowId xmlns:a16="http://schemas.microsoft.com/office/drawing/2014/main" xmlns="" val="10003"/>
                  </a:ext>
                </a:extLst>
              </a:tr>
              <a:tr h="944974">
                <a:tc>
                  <a:txBody>
                    <a:bodyPr/>
                    <a:lstStyle/>
                    <a:p>
                      <a:r>
                        <a:rPr lang="fr-FR" sz="1400"/>
                        <a:t>Biochimie-Biologie-Biotechnologie</a:t>
                      </a:r>
                      <a:r>
                        <a:rPr lang="fr-FR" sz="1400" b="1" baseline="0"/>
                        <a:t> ou </a:t>
                      </a:r>
                      <a:r>
                        <a:rPr lang="fr-FR" sz="1400" baseline="0"/>
                        <a:t>Sciences physiques et chimiques en laboratoire</a:t>
                      </a:r>
                      <a:endParaRPr lang="fr-FR" sz="1400"/>
                    </a:p>
                  </a:txBody>
                  <a:tcPr marL="91435" marR="91435" marT="45729" marB="45729" anchor="ctr"/>
                </a:tc>
                <a:tc>
                  <a:txBody>
                    <a:bodyPr/>
                    <a:lstStyle/>
                    <a:p>
                      <a:pPr algn="ctr"/>
                      <a:r>
                        <a:rPr lang="fr-FR" sz="1400"/>
                        <a:t>-</a:t>
                      </a:r>
                    </a:p>
                  </a:txBody>
                  <a:tcPr marL="91435" marR="91435" marT="45729" marB="45729" anchor="ctr"/>
                </a:tc>
                <a:tc>
                  <a:txBody>
                    <a:bodyPr/>
                    <a:lstStyle/>
                    <a:p>
                      <a:pPr algn="ctr"/>
                      <a:r>
                        <a:rPr lang="fr-FR" sz="1400"/>
                        <a:t>13h</a:t>
                      </a:r>
                    </a:p>
                  </a:txBody>
                  <a:tcPr marL="91435" marR="91435" marT="45729" marB="45729" anchor="ctr"/>
                </a:tc>
                <a:extLst>
                  <a:ext uri="{0D108BD9-81ED-4DB2-BD59-A6C34878D82A}">
                    <a16:rowId xmlns:a16="http://schemas.microsoft.com/office/drawing/2014/main" xmlns="" val="10004"/>
                  </a:ext>
                </a:extLst>
              </a:tr>
            </a:tbl>
          </a:graphicData>
        </a:graphic>
      </p:graphicFrame>
    </p:spTree>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0898" name="Titre 1">
            <a:extLst>
              <a:ext uri="{FF2B5EF4-FFF2-40B4-BE49-F238E27FC236}">
                <a16:creationId xmlns:a16="http://schemas.microsoft.com/office/drawing/2014/main" xmlns="" id="{094C81C5-5F23-4FC6-A89F-002951C10426}"/>
              </a:ext>
            </a:extLst>
          </p:cNvPr>
          <p:cNvSpPr>
            <a:spLocks noGrp="1"/>
          </p:cNvSpPr>
          <p:nvPr>
            <p:ph type="title"/>
          </p:nvPr>
        </p:nvSpPr>
        <p:spPr>
          <a:xfrm>
            <a:off x="768350" y="585788"/>
            <a:ext cx="7289800" cy="1498600"/>
          </a:xfrm>
        </p:spPr>
        <p:txBody>
          <a:bodyPr/>
          <a:lstStyle/>
          <a:p>
            <a:pPr eaLnBrk="1" hangingPunct="1">
              <a:defRPr/>
            </a:pPr>
            <a:r>
              <a:rPr lang="fr-FR" altLang="fr-FR">
                <a:solidFill>
                  <a:schemeClr val="tx2"/>
                </a:solidFill>
              </a:rPr>
              <a:t>Poursuite d’étude :</a:t>
            </a:r>
          </a:p>
        </p:txBody>
      </p:sp>
      <p:sp>
        <p:nvSpPr>
          <p:cNvPr id="4" name="Espace réservé du contenu 3">
            <a:extLst>
              <a:ext uri="{FF2B5EF4-FFF2-40B4-BE49-F238E27FC236}">
                <a16:creationId xmlns:a16="http://schemas.microsoft.com/office/drawing/2014/main" xmlns="" id="{0B2828F4-D58D-4E9B-8CCB-095E986E9EB4}"/>
              </a:ext>
            </a:extLst>
          </p:cNvPr>
          <p:cNvSpPr>
            <a:spLocks noGrp="1"/>
          </p:cNvSpPr>
          <p:nvPr>
            <p:ph sz="half" idx="1"/>
          </p:nvPr>
        </p:nvSpPr>
        <p:spPr>
          <a:xfrm>
            <a:off x="228600" y="1844675"/>
            <a:ext cx="8712200" cy="4995863"/>
          </a:xfrm>
        </p:spPr>
        <p:txBody>
          <a:bodyPr rtlCol="0">
            <a:noAutofit/>
          </a:bodyPr>
          <a:lstStyle/>
          <a:p>
            <a:pPr marL="273050" indent="-273050" eaLnBrk="1" fontAlgn="auto" hangingPunct="1">
              <a:spcAft>
                <a:spcPts val="0"/>
              </a:spcAft>
              <a:buClr>
                <a:schemeClr val="accent4"/>
              </a:buClr>
              <a:buSzPct val="75000"/>
              <a:buFont typeface="Wingdings" panose="05000000000000000000" pitchFamily="2" charset="2"/>
              <a:buChar char="q"/>
              <a:defRPr/>
            </a:pPr>
            <a:r>
              <a:rPr lang="fr-FR" sz="1800" b="1">
                <a:cs typeface="Arial" pitchFamily="34" charset="0"/>
              </a:rPr>
              <a:t>BTS – BUT (2-3 ans) :</a:t>
            </a:r>
          </a:p>
          <a:p>
            <a:pPr marL="273050" indent="0" eaLnBrk="1" fontAlgn="auto" hangingPunct="1">
              <a:spcAft>
                <a:spcPts val="0"/>
              </a:spcAft>
              <a:buClr>
                <a:schemeClr val="accent4"/>
              </a:buClr>
              <a:buSzPct val="75000"/>
              <a:buFont typeface="Tw Cen MT"/>
              <a:buNone/>
              <a:defRPr/>
            </a:pPr>
            <a:r>
              <a:rPr lang="fr-FR" altLang="fr-FR" sz="1600" b="1">
                <a:solidFill>
                  <a:schemeClr val="accent4"/>
                </a:solidFill>
              </a:rPr>
              <a:t>analyses biologiques, diététique , esthétique-cosmétique, biotechnologie, chimiste, traitement des matériaux, agronomie , industries agro-alimentaire…</a:t>
            </a:r>
            <a:endParaRPr lang="fr-FR" sz="1600" b="1">
              <a:solidFill>
                <a:schemeClr val="accent4"/>
              </a:solidFill>
            </a:endParaRPr>
          </a:p>
          <a:p>
            <a:pPr marL="273050" indent="-273050" eaLnBrk="1" fontAlgn="auto" hangingPunct="1">
              <a:spcAft>
                <a:spcPts val="0"/>
              </a:spcAft>
              <a:buClr>
                <a:schemeClr val="accent4"/>
              </a:buClr>
              <a:buFont typeface="Wingdings" panose="05000000000000000000" pitchFamily="2" charset="2"/>
              <a:buChar char="q"/>
              <a:defRPr/>
            </a:pPr>
            <a:r>
              <a:rPr lang="fr-FR" sz="1800" b="1"/>
              <a:t>Université : </a:t>
            </a:r>
            <a:r>
              <a:rPr lang="fr-FR"/>
              <a:t>les </a:t>
            </a:r>
            <a:r>
              <a:rPr lang="fr-FR" b="1">
                <a:solidFill>
                  <a:schemeClr val="accent4"/>
                </a:solidFill>
              </a:rPr>
              <a:t>licences sciences de la vie </a:t>
            </a:r>
            <a:r>
              <a:rPr lang="fr-FR"/>
              <a:t>sont accessibles aux STL, mais nécessitent un bon niveau dans les matières générales, de l'autonomie et de bonnes capacités à l'écrit. Suivre une année de mise à niveau en sciences est parfois utile.</a:t>
            </a:r>
            <a:endParaRPr lang="fr-FR" sz="1800" b="1"/>
          </a:p>
          <a:p>
            <a:pPr marL="273050" indent="-273050" eaLnBrk="1" fontAlgn="auto" hangingPunct="1">
              <a:spcAft>
                <a:spcPts val="0"/>
              </a:spcAft>
              <a:buClr>
                <a:schemeClr val="accent4"/>
              </a:buClr>
              <a:buFont typeface="Wingdings" panose="05000000000000000000" pitchFamily="2" charset="2"/>
              <a:buChar char="q"/>
              <a:defRPr/>
            </a:pPr>
            <a:r>
              <a:rPr lang="fr-FR" sz="1800" b="1"/>
              <a:t>Les CPGE (Classes préparatoires aux grandes écoles) 2 ans : </a:t>
            </a:r>
            <a:r>
              <a:rPr lang="fr-FR"/>
              <a:t>peuvent leur donner accès à certaines écoles d’ingénieurs spécialisées en biologie, chimie ou physique.</a:t>
            </a:r>
            <a:endParaRPr lang="fr-FR" sz="1800" b="1"/>
          </a:p>
          <a:p>
            <a:pPr marL="546100" lvl="1" indent="-273050" eaLnBrk="1" fontAlgn="auto" hangingPunct="1">
              <a:spcAft>
                <a:spcPts val="0"/>
              </a:spcAft>
              <a:buClr>
                <a:schemeClr val="accent4"/>
              </a:buClr>
              <a:buFont typeface="Wingdings" panose="05000000000000000000" pitchFamily="2" charset="2"/>
              <a:buChar char="§"/>
              <a:defRPr/>
            </a:pPr>
            <a:r>
              <a:rPr lang="fr-FR" b="1">
                <a:solidFill>
                  <a:schemeClr val="accent4"/>
                </a:solidFill>
              </a:rPr>
              <a:t>Prépa TB </a:t>
            </a:r>
            <a:r>
              <a:rPr lang="fr-FR"/>
              <a:t>: technologies et biologie. </a:t>
            </a:r>
          </a:p>
          <a:p>
            <a:pPr marL="546100" lvl="1" indent="-273050" eaLnBrk="1" fontAlgn="auto" hangingPunct="1">
              <a:spcAft>
                <a:spcPts val="0"/>
              </a:spcAft>
              <a:buClr>
                <a:schemeClr val="accent4"/>
              </a:buClr>
              <a:buFont typeface="Wingdings" panose="05000000000000000000" pitchFamily="2" charset="2"/>
              <a:buChar char="§"/>
              <a:defRPr/>
            </a:pPr>
            <a:r>
              <a:rPr lang="fr-FR" b="1">
                <a:solidFill>
                  <a:schemeClr val="accent4"/>
                </a:solidFill>
              </a:rPr>
              <a:t>Prépa TPC </a:t>
            </a:r>
            <a:r>
              <a:rPr lang="fr-FR" b="1"/>
              <a:t>: </a:t>
            </a:r>
            <a:r>
              <a:rPr lang="fr-FR"/>
              <a:t>technologie, physique et chimie. </a:t>
            </a:r>
          </a:p>
          <a:p>
            <a:pPr marL="546100" lvl="1" indent="-273050" eaLnBrk="1" fontAlgn="auto" hangingPunct="1">
              <a:spcAft>
                <a:spcPts val="0"/>
              </a:spcAft>
              <a:buClr>
                <a:schemeClr val="accent4"/>
              </a:buClr>
              <a:buFont typeface="Wingdings" panose="05000000000000000000" pitchFamily="2" charset="2"/>
              <a:buChar char="§"/>
              <a:defRPr/>
            </a:pPr>
            <a:r>
              <a:rPr lang="fr-FR" b="1">
                <a:solidFill>
                  <a:schemeClr val="accent4"/>
                </a:solidFill>
              </a:rPr>
              <a:t>Prépas TSI </a:t>
            </a:r>
            <a:r>
              <a:rPr lang="fr-FR" b="1"/>
              <a:t>: </a:t>
            </a:r>
            <a:r>
              <a:rPr lang="fr-FR"/>
              <a:t>technologie et sciences industrielles</a:t>
            </a:r>
            <a:endParaRPr lang="fr-FR" b="1"/>
          </a:p>
          <a:p>
            <a:pPr marL="273050" indent="-273050" eaLnBrk="1" fontAlgn="auto" hangingPunct="1">
              <a:spcAft>
                <a:spcPts val="0"/>
              </a:spcAft>
              <a:buClr>
                <a:schemeClr val="accent4"/>
              </a:buClr>
              <a:buFont typeface="Wingdings" panose="05000000000000000000" pitchFamily="2" charset="2"/>
              <a:buChar char="q"/>
              <a:defRPr/>
            </a:pPr>
            <a:r>
              <a:rPr lang="fr-FR" sz="1800" b="1"/>
              <a:t>Ecoles d’ingénieurs (5 ans)</a:t>
            </a:r>
          </a:p>
          <a:p>
            <a:pPr marL="273050" indent="-273050" eaLnBrk="1" fontAlgn="auto" hangingPunct="1">
              <a:spcAft>
                <a:spcPts val="0"/>
              </a:spcAft>
              <a:buClr>
                <a:schemeClr val="accent4"/>
              </a:buClr>
              <a:buFont typeface="Wingdings" panose="05000000000000000000" pitchFamily="2" charset="2"/>
              <a:buChar char="q"/>
              <a:defRPr/>
            </a:pPr>
            <a:r>
              <a:rPr lang="fr-FR" sz="1800" b="1"/>
              <a:t>Ecoles  paramédicales (3 ans) : </a:t>
            </a:r>
            <a:r>
              <a:rPr lang="fr-FR" sz="1800"/>
              <a:t>DE infirmier, DE de technicien de laboratoire médical</a:t>
            </a:r>
            <a:r>
              <a:rPr lang="fr-FR" sz="1800" b="1"/>
              <a:t/>
            </a:r>
            <a:br>
              <a:rPr lang="fr-FR" sz="1800" b="1"/>
            </a:br>
            <a:endParaRPr lang="fr-FR" sz="1800" b="1"/>
          </a:p>
        </p:txBody>
      </p:sp>
      <p:sp>
        <p:nvSpPr>
          <p:cNvPr id="28676" name="Espace réservé du numéro de diapositive 4">
            <a:extLst>
              <a:ext uri="{FF2B5EF4-FFF2-40B4-BE49-F238E27FC236}">
                <a16:creationId xmlns:a16="http://schemas.microsoft.com/office/drawing/2014/main" xmlns="" id="{FF725E4E-10A9-C7CB-5A10-C08298B050F4}"/>
              </a:ext>
            </a:extLst>
          </p:cNvPr>
          <p:cNvSpPr>
            <a:spLocks noGrp="1"/>
          </p:cNvSpPr>
          <p:nvPr>
            <p:ph type="sldNum" sz="quarter" idx="12"/>
          </p:nvPr>
        </p:nvSpPr>
        <p:spPr bwMode="auto">
          <a:xfrm>
            <a:off x="228600" y="6521450"/>
            <a:ext cx="2133600" cy="31908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01B8D40-1CB7-4D47-8140-8D484CBDD798}" type="slidenum">
              <a:rPr lang="fr-FR" altLang="fr-FR" sz="1800">
                <a:solidFill>
                  <a:srgbClr val="FFFFFF"/>
                </a:solidFill>
                <a:latin typeface="Tahoma" panose="020B0604030504040204" pitchFamily="34" charset="0"/>
              </a:rPr>
              <a:pPr/>
              <a:t>17</a:t>
            </a:fld>
            <a:endParaRPr lang="fr-FR" altLang="fr-FR" sz="1800">
              <a:solidFill>
                <a:srgbClr val="FFFFFF"/>
              </a:solidFill>
              <a:latin typeface="Tahoma" panose="020B0604030504040204" pitchFamily="34" charset="0"/>
            </a:endParaRPr>
          </a:p>
        </p:txBody>
      </p:sp>
    </p:spTree>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1922" name="Titre 1">
            <a:extLst>
              <a:ext uri="{FF2B5EF4-FFF2-40B4-BE49-F238E27FC236}">
                <a16:creationId xmlns:a16="http://schemas.microsoft.com/office/drawing/2014/main" xmlns="" id="{64C46E74-DD47-47CD-B901-A3039C87011D}"/>
              </a:ext>
            </a:extLst>
          </p:cNvPr>
          <p:cNvSpPr>
            <a:spLocks noGrp="1"/>
          </p:cNvSpPr>
          <p:nvPr>
            <p:ph type="title"/>
          </p:nvPr>
        </p:nvSpPr>
        <p:spPr>
          <a:xfrm>
            <a:off x="768350" y="585788"/>
            <a:ext cx="7289800" cy="1498600"/>
          </a:xfrm>
        </p:spPr>
        <p:txBody>
          <a:bodyPr/>
          <a:lstStyle/>
          <a:p>
            <a:pPr eaLnBrk="1" hangingPunct="1">
              <a:defRPr/>
            </a:pPr>
            <a:r>
              <a:rPr lang="fr-FR" altLang="fr-FR" sz="2800">
                <a:solidFill>
                  <a:schemeClr val="tx2"/>
                </a:solidFill>
              </a:rPr>
              <a:t>Le BAC Sciences et Technologies </a:t>
            </a:r>
            <a:br>
              <a:rPr lang="fr-FR" altLang="fr-FR" sz="2800">
                <a:solidFill>
                  <a:schemeClr val="tx2"/>
                </a:solidFill>
              </a:rPr>
            </a:br>
            <a:r>
              <a:rPr lang="fr-FR" altLang="fr-FR" sz="2800">
                <a:solidFill>
                  <a:schemeClr val="tx2"/>
                </a:solidFill>
              </a:rPr>
              <a:t>de la Santé et du Social</a:t>
            </a:r>
          </a:p>
        </p:txBody>
      </p:sp>
      <p:sp>
        <p:nvSpPr>
          <p:cNvPr id="3" name="Espace réservé du contenu 2">
            <a:extLst>
              <a:ext uri="{FF2B5EF4-FFF2-40B4-BE49-F238E27FC236}">
                <a16:creationId xmlns:a16="http://schemas.microsoft.com/office/drawing/2014/main" xmlns="" id="{A36A1C9F-CEBC-43E8-89D4-1350A9A380B1}"/>
              </a:ext>
            </a:extLst>
          </p:cNvPr>
          <p:cNvSpPr>
            <a:spLocks noGrp="1"/>
          </p:cNvSpPr>
          <p:nvPr>
            <p:ph sz="half" idx="1"/>
          </p:nvPr>
        </p:nvSpPr>
        <p:spPr>
          <a:xfrm>
            <a:off x="611188" y="2084388"/>
            <a:ext cx="4105275" cy="2208212"/>
          </a:xfrm>
        </p:spPr>
        <p:txBody>
          <a:bodyPr rtlCol="0">
            <a:noAutofit/>
          </a:bodyPr>
          <a:lstStyle/>
          <a:p>
            <a:pPr marL="274320" indent="-274320" eaLnBrk="1" fontAlgn="auto" hangingPunct="1">
              <a:spcAft>
                <a:spcPts val="0"/>
              </a:spcAft>
              <a:buFont typeface="Wingdings" pitchFamily="2" charset="2"/>
              <a:buNone/>
              <a:defRPr/>
            </a:pPr>
            <a:r>
              <a:rPr lang="fr-FR" altLang="fr-FR" sz="1600" b="1"/>
              <a:t>Profil :  </a:t>
            </a:r>
            <a:r>
              <a:rPr lang="fr-FR" altLang="fr-FR" sz="1600" b="1">
                <a:solidFill>
                  <a:schemeClr val="accent4"/>
                </a:solidFill>
              </a:rPr>
              <a:t>Intérêts pour les secteurs du social et du paramédical </a:t>
            </a:r>
          </a:p>
          <a:p>
            <a:pPr marL="274320" indent="-274320" eaLnBrk="1" fontAlgn="auto" hangingPunct="1">
              <a:spcAft>
                <a:spcPts val="0"/>
              </a:spcAft>
              <a:buFont typeface="Wingdings" pitchFamily="2" charset="2"/>
              <a:buNone/>
              <a:defRPr/>
            </a:pPr>
            <a:r>
              <a:rPr lang="fr-FR" altLang="fr-FR" sz="1600" b="1"/>
              <a:t>Au programme </a:t>
            </a:r>
            <a:r>
              <a:rPr lang="fr-FR" altLang="fr-FR" sz="1600"/>
              <a:t>: La biologie humaine, la connaissance psychologique des individus et des groupes, l’étude des faits sociaux et des problèmes de santé, les institutions sanitaires et sociales</a:t>
            </a:r>
          </a:p>
        </p:txBody>
      </p:sp>
      <p:sp>
        <p:nvSpPr>
          <p:cNvPr id="5" name="Rectangle 4">
            <a:extLst>
              <a:ext uri="{FF2B5EF4-FFF2-40B4-BE49-F238E27FC236}">
                <a16:creationId xmlns:a16="http://schemas.microsoft.com/office/drawing/2014/main" xmlns="" id="{15E02660-FEE9-4C87-9D4F-A042126B89A1}"/>
              </a:ext>
            </a:extLst>
          </p:cNvPr>
          <p:cNvSpPr>
            <a:spLocks noChangeArrowheads="1"/>
          </p:cNvSpPr>
          <p:nvPr/>
        </p:nvSpPr>
        <p:spPr bwMode="auto">
          <a:xfrm rot="1440000">
            <a:off x="7536341" y="34757"/>
            <a:ext cx="1772926" cy="1077860"/>
          </a:xfrm>
          <a:prstGeom prst="rect">
            <a:avLst/>
          </a:prstGeom>
          <a:noFill/>
          <a:ln>
            <a:noFill/>
          </a:ln>
          <a:effectLst/>
        </p:spPr>
        <p:txBody>
          <a:bodyPr lIns="92075" tIns="46038" rIns="92075" bIns="46038">
            <a:spAutoFit/>
            <a:scene3d>
              <a:camera prst="orthographicFront"/>
              <a:lightRig rig="soft" dir="t">
                <a:rot lat="0" lon="0" rev="15600000"/>
              </a:lightRig>
            </a:scene3d>
            <a:sp3d extrusionH="57150" prstMaterial="softEdge">
              <a:bevelT w="25400" h="38100"/>
            </a:sp3d>
          </a:bodyPr>
          <a:lstStyle/>
          <a:p>
            <a:pPr algn="ctr">
              <a:defRPr/>
            </a:pPr>
            <a:r>
              <a:rPr lang="fr-FR" altLang="fr-FR" sz="3200" b="1" dirty="0">
                <a:ln/>
                <a:solidFill>
                  <a:schemeClr val="accent4"/>
                </a:solidFill>
                <a:latin typeface="Times New Roman" pitchFamily="18" charset="0"/>
              </a:rPr>
              <a:t>Bac  ST2S</a:t>
            </a:r>
          </a:p>
        </p:txBody>
      </p:sp>
      <p:graphicFrame>
        <p:nvGraphicFramePr>
          <p:cNvPr id="6" name="Tableau 5">
            <a:extLst>
              <a:ext uri="{FF2B5EF4-FFF2-40B4-BE49-F238E27FC236}">
                <a16:creationId xmlns:a16="http://schemas.microsoft.com/office/drawing/2014/main" xmlns="" id="{40A7E3A1-0C6D-4A5B-ACDD-57D8FE2812D8}"/>
              </a:ext>
            </a:extLst>
          </p:cNvPr>
          <p:cNvGraphicFramePr>
            <a:graphicFrameLocks noGrp="1"/>
          </p:cNvGraphicFramePr>
          <p:nvPr/>
        </p:nvGraphicFramePr>
        <p:xfrm>
          <a:off x="4918075" y="1855788"/>
          <a:ext cx="4071938" cy="2378075"/>
        </p:xfrm>
        <a:graphic>
          <a:graphicData uri="http://schemas.openxmlformats.org/drawingml/2006/table">
            <a:tbl>
              <a:tblPr firstRow="1" bandRow="1">
                <a:tableStyleId>{F5AB1C69-6EDB-4FF4-983F-18BD219EF322}</a:tableStyleId>
              </a:tblPr>
              <a:tblGrid>
                <a:gridCol w="3024520">
                  <a:extLst>
                    <a:ext uri="{9D8B030D-6E8A-4147-A177-3AD203B41FA5}">
                      <a16:colId xmlns:a16="http://schemas.microsoft.com/office/drawing/2014/main" xmlns="" val="20000"/>
                    </a:ext>
                  </a:extLst>
                </a:gridCol>
                <a:gridCol w="504087">
                  <a:extLst>
                    <a:ext uri="{9D8B030D-6E8A-4147-A177-3AD203B41FA5}">
                      <a16:colId xmlns:a16="http://schemas.microsoft.com/office/drawing/2014/main" xmlns="" val="20001"/>
                    </a:ext>
                  </a:extLst>
                </a:gridCol>
                <a:gridCol w="543331">
                  <a:extLst>
                    <a:ext uri="{9D8B030D-6E8A-4147-A177-3AD203B41FA5}">
                      <a16:colId xmlns:a16="http://schemas.microsoft.com/office/drawing/2014/main" xmlns="" val="20002"/>
                    </a:ext>
                  </a:extLst>
                </a:gridCol>
              </a:tblGrid>
              <a:tr h="5183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a:t>Enseignement spécifique selon la</a:t>
                      </a:r>
                      <a:r>
                        <a:rPr lang="fr-FR" sz="1400" baseline="0"/>
                        <a:t> spécialité</a:t>
                      </a:r>
                      <a:endParaRPr lang="fr-FR" sz="1400"/>
                    </a:p>
                  </a:txBody>
                  <a:tcPr marL="91450" marR="91450" marT="45721" marB="45721"/>
                </a:tc>
                <a:tc>
                  <a:txBody>
                    <a:bodyPr/>
                    <a:lstStyle/>
                    <a:p>
                      <a:pPr algn="ctr"/>
                      <a:r>
                        <a:rPr lang="fr-FR" sz="1400"/>
                        <a:t>1</a:t>
                      </a:r>
                      <a:r>
                        <a:rPr lang="fr-FR" sz="1400" baseline="30000"/>
                        <a:t>ère</a:t>
                      </a:r>
                      <a:r>
                        <a:rPr lang="fr-FR" sz="1400"/>
                        <a:t> </a:t>
                      </a:r>
                    </a:p>
                  </a:txBody>
                  <a:tcPr marL="91450" marR="91450" marT="45721" marB="45721" anchor="ctr"/>
                </a:tc>
                <a:tc>
                  <a:txBody>
                    <a:bodyPr/>
                    <a:lstStyle/>
                    <a:p>
                      <a:pPr algn="ctr"/>
                      <a:r>
                        <a:rPr lang="fr-FR" sz="1400" err="1"/>
                        <a:t>Tle</a:t>
                      </a:r>
                      <a:r>
                        <a:rPr lang="fr-FR" sz="1400"/>
                        <a:t> </a:t>
                      </a:r>
                    </a:p>
                  </a:txBody>
                  <a:tcPr marL="91450" marR="91450" marT="45721" marB="45721" anchor="ctr"/>
                </a:tc>
                <a:extLst>
                  <a:ext uri="{0D108BD9-81ED-4DB2-BD59-A6C34878D82A}">
                    <a16:rowId xmlns:a16="http://schemas.microsoft.com/office/drawing/2014/main" xmlns="" val="10000"/>
                  </a:ext>
                </a:extLst>
              </a:tr>
              <a:tr h="304871">
                <a:tc>
                  <a:txBody>
                    <a:bodyPr/>
                    <a:lstStyle/>
                    <a:p>
                      <a:r>
                        <a:rPr lang="fr-FR" sz="1400"/>
                        <a:t>Physique-chimie pour la santé</a:t>
                      </a:r>
                    </a:p>
                  </a:txBody>
                  <a:tcPr marL="91450" marR="91450" marT="45721" marB="45721" anchor="ctr"/>
                </a:tc>
                <a:tc>
                  <a:txBody>
                    <a:bodyPr/>
                    <a:lstStyle/>
                    <a:p>
                      <a:pPr algn="ctr"/>
                      <a:r>
                        <a:rPr lang="fr-FR" sz="1400"/>
                        <a:t>3h</a:t>
                      </a:r>
                    </a:p>
                  </a:txBody>
                  <a:tcPr marL="91450" marR="91450" marT="45721" marB="45721" anchor="ctr"/>
                </a:tc>
                <a:tc>
                  <a:txBody>
                    <a:bodyPr/>
                    <a:lstStyle/>
                    <a:p>
                      <a:pPr algn="ctr"/>
                      <a:r>
                        <a:rPr lang="fr-FR" sz="1400"/>
                        <a:t>-</a:t>
                      </a:r>
                    </a:p>
                  </a:txBody>
                  <a:tcPr marL="91450" marR="91450" marT="45721" marB="45721" anchor="ctr"/>
                </a:tc>
                <a:extLst>
                  <a:ext uri="{0D108BD9-81ED-4DB2-BD59-A6C34878D82A}">
                    <a16:rowId xmlns:a16="http://schemas.microsoft.com/office/drawing/2014/main" xmlns="" val="10001"/>
                  </a:ext>
                </a:extLst>
              </a:tr>
              <a:tr h="518301">
                <a:tc>
                  <a:txBody>
                    <a:bodyPr/>
                    <a:lstStyle/>
                    <a:p>
                      <a:r>
                        <a:rPr lang="fr-FR" sz="1400"/>
                        <a:t>Biologie et physiopathologie humaines</a:t>
                      </a:r>
                    </a:p>
                  </a:txBody>
                  <a:tcPr marL="91450" marR="91450" marT="45721" marB="45721" anchor="ctr"/>
                </a:tc>
                <a:tc>
                  <a:txBody>
                    <a:bodyPr/>
                    <a:lstStyle/>
                    <a:p>
                      <a:pPr algn="ctr"/>
                      <a:r>
                        <a:rPr lang="fr-FR" sz="1400"/>
                        <a:t>5h</a:t>
                      </a:r>
                    </a:p>
                  </a:txBody>
                  <a:tcPr marL="91450" marR="91450" marT="45721" marB="45721" anchor="ctr"/>
                </a:tc>
                <a:tc>
                  <a:txBody>
                    <a:bodyPr/>
                    <a:lstStyle/>
                    <a:p>
                      <a:pPr algn="ctr"/>
                      <a:r>
                        <a:rPr lang="fr-FR" sz="1400"/>
                        <a:t>-</a:t>
                      </a:r>
                    </a:p>
                  </a:txBody>
                  <a:tcPr marL="91450" marR="91450" marT="45721" marB="45721" anchor="ctr"/>
                </a:tc>
                <a:extLst>
                  <a:ext uri="{0D108BD9-81ED-4DB2-BD59-A6C34878D82A}">
                    <a16:rowId xmlns:a16="http://schemas.microsoft.com/office/drawing/2014/main" xmlns="" val="10002"/>
                  </a:ext>
                </a:extLst>
              </a:tr>
              <a:tr h="518301">
                <a:tc>
                  <a:txBody>
                    <a:bodyPr/>
                    <a:lstStyle/>
                    <a:p>
                      <a:r>
                        <a:rPr lang="fr-FR" sz="1400"/>
                        <a:t>Chimie, biologie</a:t>
                      </a:r>
                      <a:r>
                        <a:rPr lang="fr-FR" sz="1400" baseline="0"/>
                        <a:t> et physiopathologie humaines</a:t>
                      </a:r>
                    </a:p>
                  </a:txBody>
                  <a:tcPr marL="91450" marR="91450" marT="45721" marB="45721" anchor="ctr"/>
                </a:tc>
                <a:tc>
                  <a:txBody>
                    <a:bodyPr/>
                    <a:lstStyle/>
                    <a:p>
                      <a:pPr algn="ctr"/>
                      <a:r>
                        <a:rPr lang="fr-FR" sz="1400"/>
                        <a:t>-</a:t>
                      </a:r>
                    </a:p>
                  </a:txBody>
                  <a:tcPr marL="91450" marR="91450" marT="45721" marB="45721" anchor="ctr"/>
                </a:tc>
                <a:tc>
                  <a:txBody>
                    <a:bodyPr/>
                    <a:lstStyle/>
                    <a:p>
                      <a:pPr algn="ctr"/>
                      <a:r>
                        <a:rPr lang="fr-FR" sz="1400"/>
                        <a:t>8h</a:t>
                      </a:r>
                    </a:p>
                  </a:txBody>
                  <a:tcPr marL="91450" marR="91450" marT="45721" marB="45721" anchor="ctr"/>
                </a:tc>
                <a:extLst>
                  <a:ext uri="{0D108BD9-81ED-4DB2-BD59-A6C34878D82A}">
                    <a16:rowId xmlns:a16="http://schemas.microsoft.com/office/drawing/2014/main" xmlns="" val="10003"/>
                  </a:ext>
                </a:extLst>
              </a:tr>
              <a:tr h="518301">
                <a:tc>
                  <a:txBody>
                    <a:bodyPr/>
                    <a:lstStyle/>
                    <a:p>
                      <a:r>
                        <a:rPr lang="fr-FR" sz="1400"/>
                        <a:t>Sciences et techniques sanitaires et sociales</a:t>
                      </a:r>
                    </a:p>
                  </a:txBody>
                  <a:tcPr marL="91450" marR="91450" marT="45721" marB="45721" anchor="ctr"/>
                </a:tc>
                <a:tc>
                  <a:txBody>
                    <a:bodyPr/>
                    <a:lstStyle/>
                    <a:p>
                      <a:pPr algn="ctr"/>
                      <a:r>
                        <a:rPr lang="fr-FR" sz="1400"/>
                        <a:t>7h</a:t>
                      </a:r>
                    </a:p>
                  </a:txBody>
                  <a:tcPr marL="91450" marR="91450" marT="45721" marB="45721" anchor="ctr"/>
                </a:tc>
                <a:tc>
                  <a:txBody>
                    <a:bodyPr/>
                    <a:lstStyle/>
                    <a:p>
                      <a:pPr algn="ctr"/>
                      <a:r>
                        <a:rPr lang="fr-FR" sz="1400"/>
                        <a:t>8h</a:t>
                      </a:r>
                    </a:p>
                  </a:txBody>
                  <a:tcPr marL="91450" marR="91450" marT="45721" marB="45721" anchor="ctr"/>
                </a:tc>
                <a:extLst>
                  <a:ext uri="{0D108BD9-81ED-4DB2-BD59-A6C34878D82A}">
                    <a16:rowId xmlns:a16="http://schemas.microsoft.com/office/drawing/2014/main" xmlns="" val="10004"/>
                  </a:ext>
                </a:extLst>
              </a:tr>
            </a:tbl>
          </a:graphicData>
        </a:graphic>
      </p:graphicFrame>
      <p:sp>
        <p:nvSpPr>
          <p:cNvPr id="7" name="Espace réservé du contenu 2">
            <a:extLst>
              <a:ext uri="{FF2B5EF4-FFF2-40B4-BE49-F238E27FC236}">
                <a16:creationId xmlns:a16="http://schemas.microsoft.com/office/drawing/2014/main" xmlns="" id="{F942DD5E-6374-4EA4-A3C5-CA38D94DD637}"/>
              </a:ext>
            </a:extLst>
          </p:cNvPr>
          <p:cNvSpPr>
            <a:spLocks noGrp="1"/>
          </p:cNvSpPr>
          <p:nvPr>
            <p:ph sz="half" idx="1"/>
          </p:nvPr>
        </p:nvSpPr>
        <p:spPr>
          <a:xfrm>
            <a:off x="611188" y="4233863"/>
            <a:ext cx="8064500" cy="3897312"/>
          </a:xfrm>
        </p:spPr>
        <p:txBody>
          <a:bodyPr rtlCol="0">
            <a:noAutofit/>
          </a:bodyPr>
          <a:lstStyle/>
          <a:p>
            <a:pPr marL="274320" indent="-274320" eaLnBrk="1" fontAlgn="auto" hangingPunct="1">
              <a:spcAft>
                <a:spcPts val="0"/>
              </a:spcAft>
              <a:buClr>
                <a:srgbClr val="1CADE4"/>
              </a:buClr>
              <a:buFont typeface="Tw Cen MT"/>
              <a:buNone/>
              <a:defRPr/>
            </a:pPr>
            <a:r>
              <a:rPr lang="fr-FR" sz="1600" b="1">
                <a:solidFill>
                  <a:prstClr val="black"/>
                </a:solidFill>
              </a:rPr>
              <a:t>Les spécialités :</a:t>
            </a:r>
          </a:p>
          <a:p>
            <a:pPr marL="261938" indent="-261938" eaLnBrk="1" fontAlgn="auto" hangingPunct="1">
              <a:spcAft>
                <a:spcPts val="0"/>
              </a:spcAft>
              <a:buClr>
                <a:srgbClr val="1CADE4"/>
              </a:buClr>
              <a:buFont typeface="Wingdings" panose="05000000000000000000" pitchFamily="2" charset="2"/>
              <a:buChar char="§"/>
              <a:defRPr/>
            </a:pPr>
            <a:r>
              <a:rPr lang="fr-FR" sz="1600" u="sng">
                <a:solidFill>
                  <a:prstClr val="black"/>
                </a:solidFill>
                <a:uFill>
                  <a:solidFill>
                    <a:srgbClr val="1CADE4"/>
                  </a:solidFill>
                </a:uFill>
              </a:rPr>
              <a:t>Physique-chimie pour la santé </a:t>
            </a:r>
            <a:r>
              <a:rPr lang="fr-FR" sz="1600">
                <a:solidFill>
                  <a:prstClr val="black"/>
                </a:solidFill>
              </a:rPr>
              <a:t>: </a:t>
            </a:r>
            <a:r>
              <a:rPr lang="fr-FR" sz="1400">
                <a:solidFill>
                  <a:srgbClr val="000000"/>
                </a:solidFill>
              </a:rPr>
              <a:t>3 thèmes sont étudiés : prévenir et sécuriser ; analyser et diagnostiquer ; faire des choix autonomes et responsables. Cet enseignement de spécialité vise la construction d’une culture fondée sur les relations entre physique, chimie, biologie et physiopathologie humaine.</a:t>
            </a:r>
          </a:p>
          <a:p>
            <a:pPr marL="261938" indent="-261938">
              <a:buFont typeface="Wingdings" panose="05000000000000000000" pitchFamily="2" charset="2"/>
              <a:buChar char="§"/>
              <a:defRPr/>
            </a:pPr>
            <a:r>
              <a:rPr lang="fr-FR" sz="1600" u="sng">
                <a:solidFill>
                  <a:srgbClr val="000000"/>
                </a:solidFill>
                <a:uFill>
                  <a:solidFill>
                    <a:schemeClr val="accent1"/>
                  </a:solidFill>
                </a:uFill>
              </a:rPr>
              <a:t>Biologie et physiopathologie humaines </a:t>
            </a:r>
            <a:r>
              <a:rPr lang="fr-FR" sz="1600">
                <a:solidFill>
                  <a:srgbClr val="000000"/>
                </a:solidFill>
              </a:rPr>
              <a:t>: </a:t>
            </a:r>
            <a:r>
              <a:rPr lang="fr-FR" sz="1400">
                <a:solidFill>
                  <a:srgbClr val="000000"/>
                </a:solidFill>
              </a:rPr>
              <a:t>étudier l’organisation et les grandes fonctions de l’être humain, les maladies, leur prévention et leur traitement.</a:t>
            </a:r>
          </a:p>
          <a:p>
            <a:pPr marL="261938" indent="-261938">
              <a:buFont typeface="Wingdings" panose="05000000000000000000" pitchFamily="2" charset="2"/>
              <a:buChar char="§"/>
              <a:defRPr/>
            </a:pPr>
            <a:r>
              <a:rPr lang="fr-FR" sz="1600" u="sng">
                <a:solidFill>
                  <a:srgbClr val="000000"/>
                </a:solidFill>
                <a:uFill>
                  <a:solidFill>
                    <a:schemeClr val="accent1"/>
                  </a:solidFill>
                </a:uFill>
              </a:rPr>
              <a:t>Sciences et techniques sanitaires et sociales :</a:t>
            </a:r>
            <a:r>
              <a:rPr lang="fr-FR" sz="1600">
                <a:solidFill>
                  <a:srgbClr val="000000"/>
                </a:solidFill>
              </a:rPr>
              <a:t> </a:t>
            </a:r>
            <a:r>
              <a:rPr lang="fr-FR" sz="1400">
                <a:solidFill>
                  <a:srgbClr val="000000"/>
                </a:solidFill>
              </a:rPr>
              <a:t>analyser des situations d’actualité sanitaire ou sociale et d’en comprendre les enjeux.</a:t>
            </a:r>
          </a:p>
        </p:txBody>
      </p:sp>
    </p:spTree>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2946" name="Titre 1">
            <a:extLst>
              <a:ext uri="{FF2B5EF4-FFF2-40B4-BE49-F238E27FC236}">
                <a16:creationId xmlns:a16="http://schemas.microsoft.com/office/drawing/2014/main" xmlns="" id="{A49F9C0E-6510-4BBC-964C-0B7C834BCDE5}"/>
              </a:ext>
            </a:extLst>
          </p:cNvPr>
          <p:cNvSpPr>
            <a:spLocks noGrp="1"/>
          </p:cNvSpPr>
          <p:nvPr>
            <p:ph type="title"/>
          </p:nvPr>
        </p:nvSpPr>
        <p:spPr/>
        <p:txBody>
          <a:bodyPr/>
          <a:lstStyle/>
          <a:p>
            <a:pPr eaLnBrk="1" hangingPunct="1">
              <a:defRPr/>
            </a:pPr>
            <a:r>
              <a:rPr lang="fr-FR" altLang="fr-FR">
                <a:solidFill>
                  <a:schemeClr val="tx2"/>
                </a:solidFill>
              </a:rPr>
              <a:t>Poursuite d’étude :</a:t>
            </a:r>
          </a:p>
        </p:txBody>
      </p:sp>
      <p:sp>
        <p:nvSpPr>
          <p:cNvPr id="3" name="Espace réservé du contenu 2">
            <a:extLst>
              <a:ext uri="{FF2B5EF4-FFF2-40B4-BE49-F238E27FC236}">
                <a16:creationId xmlns:a16="http://schemas.microsoft.com/office/drawing/2014/main" xmlns="" id="{BFB3FF0D-1C2B-431D-977D-C61DF4719A1F}"/>
              </a:ext>
            </a:extLst>
          </p:cNvPr>
          <p:cNvSpPr>
            <a:spLocks noGrp="1"/>
          </p:cNvSpPr>
          <p:nvPr>
            <p:ph idx="1"/>
          </p:nvPr>
        </p:nvSpPr>
        <p:spPr>
          <a:xfrm>
            <a:off x="768350" y="1844674"/>
            <a:ext cx="8089900" cy="4900613"/>
          </a:xfrm>
        </p:spPr>
        <p:txBody>
          <a:bodyPr/>
          <a:lstStyle/>
          <a:p>
            <a:pPr marL="363538" indent="-363538">
              <a:buClr>
                <a:srgbClr val="42BA97"/>
              </a:buClr>
              <a:buFont typeface="Wingdings" panose="05000000000000000000" pitchFamily="2" charset="2"/>
              <a:buChar char="q"/>
              <a:tabLst>
                <a:tab pos="363538" algn="l"/>
              </a:tabLst>
              <a:defRPr/>
            </a:pPr>
            <a:r>
              <a:rPr lang="fr-FR" sz="1800" b="1" dirty="0">
                <a:solidFill>
                  <a:srgbClr val="000000"/>
                </a:solidFill>
              </a:rPr>
              <a:t>BTS et BUT (2-3 ans) :</a:t>
            </a:r>
            <a:r>
              <a:rPr lang="fr-FR" sz="1800" dirty="0">
                <a:solidFill>
                  <a:srgbClr val="000000"/>
                </a:solidFill>
              </a:rPr>
              <a:t> </a:t>
            </a:r>
          </a:p>
          <a:p>
            <a:pPr marL="623888" lvl="1" indent="-260350">
              <a:buClr>
                <a:srgbClr val="42BA97"/>
              </a:buClr>
              <a:buFont typeface="Wingdings" panose="05000000000000000000" pitchFamily="2" charset="2"/>
              <a:buChar char="ü"/>
              <a:tabLst>
                <a:tab pos="363538" algn="l"/>
              </a:tabLst>
              <a:defRPr/>
            </a:pPr>
            <a:r>
              <a:rPr lang="fr-FR" u="sng" dirty="0">
                <a:solidFill>
                  <a:srgbClr val="000000"/>
                </a:solidFill>
                <a:uFill>
                  <a:solidFill>
                    <a:schemeClr val="accent4"/>
                  </a:solidFill>
                </a:uFill>
              </a:rPr>
              <a:t>ceux du secteur social </a:t>
            </a:r>
            <a:r>
              <a:rPr lang="fr-FR" b="1" dirty="0">
                <a:solidFill>
                  <a:srgbClr val="000000"/>
                </a:solidFill>
              </a:rPr>
              <a:t>: </a:t>
            </a:r>
            <a:r>
              <a:rPr lang="fr-FR" b="1" dirty="0">
                <a:solidFill>
                  <a:schemeClr val="accent4"/>
                </a:solidFill>
              </a:rPr>
              <a:t>BTS économie sociale familiale, BTS services et prestations des secteurs sanitaire et social, BTS diététique, </a:t>
            </a:r>
            <a:r>
              <a:rPr lang="fr-FR" b="1" dirty="0" smtClean="0">
                <a:solidFill>
                  <a:schemeClr val="accent4"/>
                </a:solidFill>
              </a:rPr>
              <a:t>BUT </a:t>
            </a:r>
            <a:r>
              <a:rPr lang="fr-FR" b="1" dirty="0">
                <a:solidFill>
                  <a:schemeClr val="accent4"/>
                </a:solidFill>
              </a:rPr>
              <a:t>carrières sociales </a:t>
            </a:r>
          </a:p>
          <a:p>
            <a:pPr marL="623888" lvl="1" indent="-260350">
              <a:buClr>
                <a:srgbClr val="42BA97"/>
              </a:buClr>
              <a:buFont typeface="Wingdings" panose="05000000000000000000" pitchFamily="2" charset="2"/>
              <a:buChar char="ü"/>
              <a:tabLst>
                <a:tab pos="363538" algn="l"/>
              </a:tabLst>
              <a:defRPr/>
            </a:pPr>
            <a:r>
              <a:rPr lang="fr-FR" u="sng" dirty="0">
                <a:solidFill>
                  <a:srgbClr val="000000"/>
                </a:solidFill>
                <a:uFill>
                  <a:solidFill>
                    <a:schemeClr val="accent4"/>
                  </a:solidFill>
                </a:uFill>
              </a:rPr>
              <a:t>ceux du secteur de la santé </a:t>
            </a:r>
            <a:r>
              <a:rPr lang="fr-FR" b="1" dirty="0">
                <a:solidFill>
                  <a:srgbClr val="000000"/>
                </a:solidFill>
              </a:rPr>
              <a:t>: </a:t>
            </a:r>
            <a:r>
              <a:rPr lang="fr-FR" b="1" dirty="0">
                <a:solidFill>
                  <a:schemeClr val="accent4"/>
                </a:solidFill>
              </a:rPr>
              <a:t>BTS diététique, BTS opticien-lunetier, BTS prothésiste-orthésiste, BTS analyses de biologie médicale...</a:t>
            </a:r>
            <a:r>
              <a:rPr lang="fr-FR" dirty="0">
                <a:solidFill>
                  <a:schemeClr val="accent4"/>
                </a:solidFill>
              </a:rPr>
              <a:t> </a:t>
            </a:r>
          </a:p>
          <a:p>
            <a:pPr marL="363538" indent="-363538">
              <a:buClr>
                <a:srgbClr val="42BA97"/>
              </a:buClr>
              <a:buFont typeface="Wingdings" panose="05000000000000000000" pitchFamily="2" charset="2"/>
              <a:buChar char="q"/>
              <a:tabLst>
                <a:tab pos="363538" algn="l"/>
              </a:tabLst>
              <a:defRPr/>
            </a:pPr>
            <a:r>
              <a:rPr lang="fr-FR" sz="1800" b="1" dirty="0" smtClean="0">
                <a:solidFill>
                  <a:srgbClr val="000000"/>
                </a:solidFill>
              </a:rPr>
              <a:t>Les </a:t>
            </a:r>
            <a:r>
              <a:rPr lang="fr-FR" sz="1800" b="1" dirty="0">
                <a:solidFill>
                  <a:srgbClr val="000000"/>
                </a:solidFill>
              </a:rPr>
              <a:t>écoles spécialisées </a:t>
            </a:r>
            <a:r>
              <a:rPr lang="fr-FR" sz="1800" dirty="0"/>
              <a:t>paramédicales et des écoles du social :</a:t>
            </a:r>
            <a:endParaRPr lang="fr-FR" sz="1800" b="1" dirty="0">
              <a:solidFill>
                <a:srgbClr val="000000"/>
              </a:solidFill>
            </a:endParaRPr>
          </a:p>
          <a:p>
            <a:pPr marL="623888" lvl="1" indent="-260350">
              <a:buClr>
                <a:srgbClr val="42BA97"/>
              </a:buClr>
              <a:buFont typeface="Wingdings" panose="05000000000000000000" pitchFamily="2" charset="2"/>
              <a:buChar char="ü"/>
              <a:tabLst>
                <a:tab pos="363538" algn="l"/>
              </a:tabLst>
              <a:defRPr/>
            </a:pPr>
            <a:r>
              <a:rPr lang="fr-FR" u="sng" dirty="0">
                <a:solidFill>
                  <a:srgbClr val="000000"/>
                </a:solidFill>
                <a:uFill>
                  <a:solidFill>
                    <a:schemeClr val="accent4"/>
                  </a:solidFill>
                </a:uFill>
              </a:rPr>
              <a:t>les IFSI </a:t>
            </a:r>
            <a:r>
              <a:rPr lang="fr-FR" dirty="0">
                <a:solidFill>
                  <a:srgbClr val="000000"/>
                </a:solidFill>
              </a:rPr>
              <a:t>(instituts de formations en soins infirmiers)</a:t>
            </a:r>
            <a:r>
              <a:rPr lang="fr-FR" b="1" dirty="0">
                <a:solidFill>
                  <a:srgbClr val="000000"/>
                </a:solidFill>
              </a:rPr>
              <a:t> </a:t>
            </a:r>
            <a:r>
              <a:rPr lang="fr-FR" dirty="0">
                <a:solidFill>
                  <a:srgbClr val="000000"/>
                </a:solidFill>
              </a:rPr>
              <a:t>préparant au </a:t>
            </a:r>
            <a:r>
              <a:rPr lang="fr-FR" b="1" dirty="0">
                <a:solidFill>
                  <a:schemeClr val="accent4"/>
                </a:solidFill>
              </a:rPr>
              <a:t>DE infirmier</a:t>
            </a:r>
          </a:p>
          <a:p>
            <a:pPr marL="623888" lvl="1" indent="-260350">
              <a:buClr>
                <a:srgbClr val="42BA97"/>
              </a:buClr>
              <a:buFont typeface="Wingdings" panose="05000000000000000000" pitchFamily="2" charset="2"/>
              <a:buChar char="ü"/>
              <a:tabLst>
                <a:tab pos="363538" algn="l"/>
              </a:tabLst>
              <a:defRPr/>
            </a:pPr>
            <a:r>
              <a:rPr lang="fr-FR" u="sng" dirty="0">
                <a:solidFill>
                  <a:srgbClr val="000000"/>
                </a:solidFill>
                <a:uFill>
                  <a:solidFill>
                    <a:schemeClr val="accent4"/>
                  </a:solidFill>
                </a:uFill>
              </a:rPr>
              <a:t>les EFTS </a:t>
            </a:r>
            <a:r>
              <a:rPr lang="fr-FR" dirty="0">
                <a:solidFill>
                  <a:srgbClr val="000000"/>
                </a:solidFill>
              </a:rPr>
              <a:t>(écoles de formation en travail social) préparant aux diplômes d'État (DE) du travail social, </a:t>
            </a:r>
            <a:r>
              <a:rPr lang="fr-FR" b="1" dirty="0">
                <a:solidFill>
                  <a:schemeClr val="accent4"/>
                </a:solidFill>
              </a:rPr>
              <a:t>d'assistant de service social (DEASS), d'éducateur spécialisé (DEESS), d'éducateur de jeunes enfants (DEEJE)</a:t>
            </a:r>
          </a:p>
          <a:p>
            <a:pPr marL="363538" lvl="1" indent="0">
              <a:buClr>
                <a:srgbClr val="42BA97"/>
              </a:buClr>
              <a:buFont typeface="Wingdings 3"/>
              <a:buNone/>
              <a:tabLst>
                <a:tab pos="363538" algn="l"/>
              </a:tabLst>
              <a:defRPr/>
            </a:pPr>
            <a:r>
              <a:rPr lang="fr-FR" dirty="0">
                <a:solidFill>
                  <a:srgbClr val="000000"/>
                </a:solidFill>
              </a:rPr>
              <a:t>D'autres DE requièrent des bases très solides dans les matières scientifiques </a:t>
            </a:r>
            <a:endParaRPr lang="fr-FR" b="1" dirty="0">
              <a:solidFill>
                <a:srgbClr val="000000"/>
              </a:solidFill>
            </a:endParaRPr>
          </a:p>
          <a:p>
            <a:pPr marL="363538" lvl="1" indent="-363538">
              <a:spcBef>
                <a:spcPts val="1200"/>
              </a:spcBef>
              <a:buClr>
                <a:srgbClr val="42BA97"/>
              </a:buClr>
              <a:buFont typeface="Wingdings" panose="05000000000000000000" pitchFamily="2" charset="2"/>
              <a:buChar char="q"/>
              <a:tabLst>
                <a:tab pos="363538" algn="l"/>
              </a:tabLst>
              <a:defRPr/>
            </a:pPr>
            <a:r>
              <a:rPr lang="fr-FR" sz="1800" b="1" dirty="0">
                <a:solidFill>
                  <a:srgbClr val="000000"/>
                </a:solidFill>
              </a:rPr>
              <a:t>L’université : </a:t>
            </a:r>
            <a:r>
              <a:rPr lang="fr-FR" sz="1800" dirty="0"/>
              <a:t>préparer une licence à l’université (mention sciences pour la santé, mention sciences humaines et sociale..) suppose d’être très à l’aise à l’écrit et d’avoir un bon bagage scientifique. Une année de mise à niveau ou le suivi de module complémentaire est souvent conseillée. </a:t>
            </a:r>
          </a:p>
        </p:txBody>
      </p:sp>
      <p:sp>
        <p:nvSpPr>
          <p:cNvPr id="30724" name="Espace réservé du numéro de diapositive 4">
            <a:extLst>
              <a:ext uri="{FF2B5EF4-FFF2-40B4-BE49-F238E27FC236}">
                <a16:creationId xmlns:a16="http://schemas.microsoft.com/office/drawing/2014/main" xmlns="" id="{9684C7A1-ADAC-3485-42CC-86872457EB2E}"/>
              </a:ext>
            </a:extLst>
          </p:cNvPr>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C45F721-E4BE-4440-9897-96E36E16C7E6}" type="slidenum">
              <a:rPr lang="fr-FR" altLang="fr-FR" sz="1800">
                <a:solidFill>
                  <a:srgbClr val="FFFFFF"/>
                </a:solidFill>
                <a:latin typeface="Tahoma" panose="020B0604030504040204" pitchFamily="34" charset="0"/>
              </a:rPr>
              <a:pPr/>
              <a:t>19</a:t>
            </a:fld>
            <a:endParaRPr lang="fr-FR" altLang="fr-FR" sz="1800">
              <a:solidFill>
                <a:srgbClr val="FFFFFF"/>
              </a:solidFill>
              <a:latin typeface="Tahoma" panose="020B0604030504040204" pitchFamily="34" charset="0"/>
            </a:endParaRPr>
          </a:p>
        </p:txBody>
      </p:sp>
    </p:spTree>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DADADA"/>
        </a:solidFill>
        <a:effectLst/>
      </p:bgPr>
    </p:bg>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stretch>
            <a:fillRect/>
          </a:stretch>
        </p:blipFill>
        <p:spPr>
          <a:xfrm>
            <a:off x="137496" y="796413"/>
            <a:ext cx="9006504" cy="6356554"/>
          </a:xfrm>
          <a:prstGeom prst="rect">
            <a:avLst/>
          </a:prstGeom>
          <a:solidFill>
            <a:srgbClr val="DADADA"/>
          </a:solidFill>
        </p:spPr>
      </p:pic>
      <p:sp>
        <p:nvSpPr>
          <p:cNvPr id="3" name="Text Box 8">
            <a:extLst>
              <a:ext uri="{FF2B5EF4-FFF2-40B4-BE49-F238E27FC236}">
                <a16:creationId xmlns:a16="http://schemas.microsoft.com/office/drawing/2014/main" xmlns="" id="{D3101180-DAEC-4AF7-81EA-C8309EB2AB1E}"/>
              </a:ext>
            </a:extLst>
          </p:cNvPr>
          <p:cNvSpPr txBox="1">
            <a:spLocks noChangeArrowheads="1"/>
          </p:cNvSpPr>
          <p:nvPr/>
        </p:nvSpPr>
        <p:spPr bwMode="auto">
          <a:xfrm>
            <a:off x="7538679" y="1318598"/>
            <a:ext cx="1339850" cy="58420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lstStyle/>
          <a:p>
            <a:pPr algn="ctr" eaLnBrk="1" hangingPunct="1">
              <a:defRPr/>
            </a:pPr>
            <a:r>
              <a:rPr lang="fr-FR" altLang="fr-FR" sz="1400" b="1">
                <a:solidFill>
                  <a:schemeClr val="tx1"/>
                </a:solidFill>
                <a:latin typeface="Calibri" pitchFamily="34" charset="0"/>
              </a:rPr>
              <a:t>Vie active</a:t>
            </a:r>
          </a:p>
          <a:p>
            <a:pPr algn="ctr" eaLnBrk="1" hangingPunct="1">
              <a:spcAft>
                <a:spcPts val="1000"/>
              </a:spcAft>
              <a:defRPr/>
            </a:pPr>
            <a:r>
              <a:rPr lang="fr-FR" altLang="fr-FR" sz="1400" b="1">
                <a:solidFill>
                  <a:schemeClr val="tx1"/>
                </a:solidFill>
                <a:latin typeface="Calibri" pitchFamily="34" charset="0"/>
              </a:rPr>
              <a:t>Emploi</a:t>
            </a:r>
            <a:endParaRPr lang="fr-FR" altLang="fr-FR">
              <a:solidFill>
                <a:schemeClr val="tx1"/>
              </a:solidFill>
            </a:endParaRPr>
          </a:p>
        </p:txBody>
      </p:sp>
      <p:sp>
        <p:nvSpPr>
          <p:cNvPr id="4" name="Text Box 7">
            <a:extLst>
              <a:ext uri="{FF2B5EF4-FFF2-40B4-BE49-F238E27FC236}">
                <a16:creationId xmlns:a16="http://schemas.microsoft.com/office/drawing/2014/main" xmlns="" id="{0E11C851-5806-4421-914D-2BF1C5387EFC}"/>
              </a:ext>
            </a:extLst>
          </p:cNvPr>
          <p:cNvSpPr txBox="1">
            <a:spLocks noChangeArrowheads="1"/>
          </p:cNvSpPr>
          <p:nvPr/>
        </p:nvSpPr>
        <p:spPr bwMode="auto">
          <a:xfrm>
            <a:off x="4640748" y="737420"/>
            <a:ext cx="1625600" cy="595313"/>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lstStyle/>
          <a:p>
            <a:pPr algn="ctr" eaLnBrk="1" hangingPunct="1">
              <a:spcAft>
                <a:spcPts val="1000"/>
              </a:spcAft>
              <a:defRPr/>
            </a:pPr>
            <a:r>
              <a:rPr lang="fr-FR" altLang="fr-FR" sz="1400" b="1">
                <a:solidFill>
                  <a:schemeClr val="tx1"/>
                </a:solidFill>
                <a:latin typeface="Calibri" pitchFamily="34" charset="0"/>
              </a:rPr>
              <a:t>Etudes supérieures courtes (Bac +2/3)</a:t>
            </a:r>
            <a:endParaRPr lang="fr-FR" altLang="fr-FR">
              <a:solidFill>
                <a:schemeClr val="tx1"/>
              </a:solidFill>
            </a:endParaRPr>
          </a:p>
        </p:txBody>
      </p:sp>
      <p:sp>
        <p:nvSpPr>
          <p:cNvPr id="5" name="Text Box 6">
            <a:extLst>
              <a:ext uri="{FF2B5EF4-FFF2-40B4-BE49-F238E27FC236}">
                <a16:creationId xmlns:a16="http://schemas.microsoft.com/office/drawing/2014/main" xmlns="" id="{FCBF9756-5D34-4E70-81EE-37CB74998C18}"/>
              </a:ext>
            </a:extLst>
          </p:cNvPr>
          <p:cNvSpPr txBox="1">
            <a:spLocks noChangeArrowheads="1"/>
          </p:cNvSpPr>
          <p:nvPr/>
        </p:nvSpPr>
        <p:spPr bwMode="auto">
          <a:xfrm>
            <a:off x="447609" y="722672"/>
            <a:ext cx="1941513" cy="595313"/>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lstStyle/>
          <a:p>
            <a:pPr algn="ctr" eaLnBrk="1" hangingPunct="1">
              <a:spcAft>
                <a:spcPts val="1000"/>
              </a:spcAft>
              <a:defRPr/>
            </a:pPr>
            <a:r>
              <a:rPr lang="fr-FR" altLang="fr-FR" sz="1400" b="1" dirty="0">
                <a:solidFill>
                  <a:schemeClr val="tx1"/>
                </a:solidFill>
                <a:latin typeface="Calibri" pitchFamily="34" charset="0"/>
              </a:rPr>
              <a:t>Etudes supérieures longues (Bac +3/5/8)</a:t>
            </a:r>
            <a:endParaRPr lang="fr-FR" altLang="fr-FR" dirty="0">
              <a:solidFill>
                <a:schemeClr val="tx1"/>
              </a:solidFill>
            </a:endParaRPr>
          </a:p>
        </p:txBody>
      </p:sp>
      <p:cxnSp>
        <p:nvCxnSpPr>
          <p:cNvPr id="6" name="AutoShape 13">
            <a:extLst>
              <a:ext uri="{FF2B5EF4-FFF2-40B4-BE49-F238E27FC236}">
                <a16:creationId xmlns:a16="http://schemas.microsoft.com/office/drawing/2014/main" xmlns="" id="{B2BB7A79-9850-C423-D64C-CA7FD250EE16}"/>
              </a:ext>
            </a:extLst>
          </p:cNvPr>
          <p:cNvCxnSpPr>
            <a:cxnSpLocks noChangeShapeType="1"/>
          </p:cNvCxnSpPr>
          <p:nvPr/>
        </p:nvCxnSpPr>
        <p:spPr bwMode="auto">
          <a:xfrm flipV="1">
            <a:off x="7890387" y="1902798"/>
            <a:ext cx="257688" cy="707667"/>
          </a:xfrm>
          <a:prstGeom prst="straightConnector1">
            <a:avLst/>
          </a:prstGeom>
          <a:noFill/>
          <a:ln w="25400">
            <a:solidFill>
              <a:srgbClr val="000000"/>
            </a:solidFill>
            <a:round/>
            <a:headEnd/>
            <a:tailEnd type="triangle" w="med" len="med"/>
          </a:ln>
          <a:extLst>
            <a:ext uri="{909E8E84-426E-40DD-AFC4-6F175D3DCCD1}">
              <a14:hiddenFill xmlns:a14="http://schemas.microsoft.com/office/drawing/2010/main" xmlns="">
                <a:noFill/>
              </a14:hiddenFill>
            </a:ext>
          </a:extLst>
        </p:spPr>
      </p:cxnSp>
      <p:cxnSp>
        <p:nvCxnSpPr>
          <p:cNvPr id="8" name="AutoShape 13">
            <a:extLst>
              <a:ext uri="{FF2B5EF4-FFF2-40B4-BE49-F238E27FC236}">
                <a16:creationId xmlns:a16="http://schemas.microsoft.com/office/drawing/2014/main" xmlns="" id="{B2BB7A79-9850-C423-D64C-CA7FD250EE16}"/>
              </a:ext>
            </a:extLst>
          </p:cNvPr>
          <p:cNvCxnSpPr>
            <a:cxnSpLocks noChangeShapeType="1"/>
          </p:cNvCxnSpPr>
          <p:nvPr/>
        </p:nvCxnSpPr>
        <p:spPr bwMode="auto">
          <a:xfrm flipV="1">
            <a:off x="6666271" y="1548965"/>
            <a:ext cx="864625" cy="353833"/>
          </a:xfrm>
          <a:prstGeom prst="straightConnector1">
            <a:avLst/>
          </a:prstGeom>
          <a:noFill/>
          <a:ln w="25400">
            <a:solidFill>
              <a:srgbClr val="000000"/>
            </a:solidFill>
            <a:round/>
            <a:headEnd/>
            <a:tailEnd type="triangle" w="med" len="med"/>
          </a:ln>
          <a:extLst>
            <a:ext uri="{909E8E84-426E-40DD-AFC4-6F175D3DCCD1}">
              <a14:hiddenFill xmlns:a14="http://schemas.microsoft.com/office/drawing/2010/main" xmlns="">
                <a:noFill/>
              </a14:hiddenFill>
            </a:ext>
          </a:extLst>
        </p:spPr>
      </p:cxnSp>
      <p:cxnSp>
        <p:nvCxnSpPr>
          <p:cNvPr id="10" name="AutoShape 13">
            <a:extLst>
              <a:ext uri="{FF2B5EF4-FFF2-40B4-BE49-F238E27FC236}">
                <a16:creationId xmlns:a16="http://schemas.microsoft.com/office/drawing/2014/main" xmlns="" id="{B2BB7A79-9850-C423-D64C-CA7FD250EE16}"/>
              </a:ext>
            </a:extLst>
          </p:cNvPr>
          <p:cNvCxnSpPr>
            <a:cxnSpLocks noChangeShapeType="1"/>
          </p:cNvCxnSpPr>
          <p:nvPr/>
        </p:nvCxnSpPr>
        <p:spPr bwMode="auto">
          <a:xfrm flipV="1">
            <a:off x="4117589" y="1332733"/>
            <a:ext cx="1335959" cy="561565"/>
          </a:xfrm>
          <a:prstGeom prst="straightConnector1">
            <a:avLst/>
          </a:prstGeom>
          <a:noFill/>
          <a:ln w="34925">
            <a:solidFill>
              <a:srgbClr val="000000"/>
            </a:solidFill>
            <a:round/>
            <a:headEnd/>
            <a:tailEnd type="triangle" w="med" len="med"/>
          </a:ln>
          <a:extLst>
            <a:ext uri="{909E8E84-426E-40DD-AFC4-6F175D3DCCD1}">
              <a14:hiddenFill xmlns:a14="http://schemas.microsoft.com/office/drawing/2010/main" xmlns="">
                <a:noFill/>
              </a14:hiddenFill>
            </a:ext>
          </a:extLst>
        </p:spPr>
      </p:cxnSp>
      <p:cxnSp>
        <p:nvCxnSpPr>
          <p:cNvPr id="12" name="AutoShape 13">
            <a:extLst>
              <a:ext uri="{FF2B5EF4-FFF2-40B4-BE49-F238E27FC236}">
                <a16:creationId xmlns:a16="http://schemas.microsoft.com/office/drawing/2014/main" xmlns="" id="{B2BB7A79-9850-C423-D64C-CA7FD250EE16}"/>
              </a:ext>
            </a:extLst>
          </p:cNvPr>
          <p:cNvCxnSpPr>
            <a:cxnSpLocks noChangeShapeType="1"/>
          </p:cNvCxnSpPr>
          <p:nvPr/>
        </p:nvCxnSpPr>
        <p:spPr bwMode="auto">
          <a:xfrm flipV="1">
            <a:off x="1418365" y="1312428"/>
            <a:ext cx="0" cy="596540"/>
          </a:xfrm>
          <a:prstGeom prst="straightConnector1">
            <a:avLst/>
          </a:prstGeom>
          <a:noFill/>
          <a:ln w="34925">
            <a:solidFill>
              <a:srgbClr val="000000"/>
            </a:solidFill>
            <a:round/>
            <a:headEnd/>
            <a:tailEnd type="triangle" w="med" len="med"/>
          </a:ln>
          <a:extLst>
            <a:ext uri="{909E8E84-426E-40DD-AFC4-6F175D3DCCD1}">
              <a14:hiddenFill xmlns:a14="http://schemas.microsoft.com/office/drawing/2010/main" xmlns="">
                <a:noFill/>
              </a14:hiddenFill>
            </a:ext>
          </a:extLst>
        </p:spPr>
      </p:cxnSp>
      <p:cxnSp>
        <p:nvCxnSpPr>
          <p:cNvPr id="16" name="AutoShape 17">
            <a:extLst>
              <a:ext uri="{FF2B5EF4-FFF2-40B4-BE49-F238E27FC236}">
                <a16:creationId xmlns:a16="http://schemas.microsoft.com/office/drawing/2014/main" xmlns="" id="{1078BB35-5AC3-C92F-990E-F84485D1CBB5}"/>
              </a:ext>
            </a:extLst>
          </p:cNvPr>
          <p:cNvCxnSpPr>
            <a:cxnSpLocks noChangeShapeType="1"/>
          </p:cNvCxnSpPr>
          <p:nvPr/>
        </p:nvCxnSpPr>
        <p:spPr bwMode="auto">
          <a:xfrm flipH="1" flipV="1">
            <a:off x="5461331" y="1330147"/>
            <a:ext cx="939470" cy="572652"/>
          </a:xfrm>
          <a:prstGeom prst="straightConnector1">
            <a:avLst/>
          </a:prstGeom>
          <a:noFill/>
          <a:ln w="25400">
            <a:solidFill>
              <a:srgbClr val="000000"/>
            </a:solidFill>
            <a:prstDash val="solid"/>
            <a:round/>
            <a:headEnd/>
            <a:tailEnd type="triangle" w="med" len="med"/>
          </a:ln>
          <a:extLst>
            <a:ext uri="{909E8E84-426E-40DD-AFC4-6F175D3DCCD1}">
              <a14:hiddenFill xmlns:a14="http://schemas.microsoft.com/office/drawing/2010/main" xmlns="">
                <a:noFill/>
              </a14:hiddenFill>
            </a:ext>
          </a:extLst>
        </p:spPr>
      </p:cxnSp>
      <p:cxnSp>
        <p:nvCxnSpPr>
          <p:cNvPr id="18" name="AutoShape 17">
            <a:extLst>
              <a:ext uri="{FF2B5EF4-FFF2-40B4-BE49-F238E27FC236}">
                <a16:creationId xmlns:a16="http://schemas.microsoft.com/office/drawing/2014/main" xmlns="" id="{1078BB35-5AC3-C92F-990E-F84485D1CBB5}"/>
              </a:ext>
            </a:extLst>
          </p:cNvPr>
          <p:cNvCxnSpPr>
            <a:cxnSpLocks noChangeShapeType="1"/>
          </p:cNvCxnSpPr>
          <p:nvPr/>
        </p:nvCxnSpPr>
        <p:spPr bwMode="auto">
          <a:xfrm flipH="1" flipV="1">
            <a:off x="1528016" y="1321646"/>
            <a:ext cx="2232706" cy="572652"/>
          </a:xfrm>
          <a:prstGeom prst="straightConnector1">
            <a:avLst/>
          </a:prstGeom>
          <a:noFill/>
          <a:ln w="34925">
            <a:solidFill>
              <a:srgbClr val="000000"/>
            </a:solidFill>
            <a:prstDash val="sysDash"/>
            <a:round/>
            <a:headEnd/>
            <a:tailEnd type="triangle" w="med" len="med"/>
          </a:ln>
          <a:extLst>
            <a:ext uri="{909E8E84-426E-40DD-AFC4-6F175D3DCCD1}">
              <a14:hiddenFill xmlns:a14="http://schemas.microsoft.com/office/drawing/2010/main" xmlns="">
                <a:noFill/>
              </a14:hiddenFill>
            </a:ext>
          </a:extLst>
        </p:spPr>
      </p:cxnSp>
      <p:cxnSp>
        <p:nvCxnSpPr>
          <p:cNvPr id="20" name="AutoShape 13">
            <a:extLst>
              <a:ext uri="{FF2B5EF4-FFF2-40B4-BE49-F238E27FC236}">
                <a16:creationId xmlns:a16="http://schemas.microsoft.com/office/drawing/2014/main" xmlns="" id="{B2BB7A79-9850-C423-D64C-CA7FD250EE16}"/>
              </a:ext>
            </a:extLst>
          </p:cNvPr>
          <p:cNvCxnSpPr>
            <a:cxnSpLocks noChangeShapeType="1"/>
          </p:cNvCxnSpPr>
          <p:nvPr/>
        </p:nvCxnSpPr>
        <p:spPr bwMode="auto">
          <a:xfrm flipH="1">
            <a:off x="2389122" y="1020328"/>
            <a:ext cx="2251626" cy="3"/>
          </a:xfrm>
          <a:prstGeom prst="straightConnector1">
            <a:avLst/>
          </a:prstGeom>
          <a:noFill/>
          <a:ln w="34925">
            <a:solidFill>
              <a:srgbClr val="000000"/>
            </a:solidFill>
            <a:round/>
            <a:headEnd/>
            <a:tailEnd type="triangle" w="med" len="med"/>
          </a:ln>
          <a:extLst>
            <a:ext uri="{909E8E84-426E-40DD-AFC4-6F175D3DCCD1}">
              <a14:hiddenFill xmlns:a14="http://schemas.microsoft.com/office/drawing/2010/main" xmlns="">
                <a:noFill/>
              </a14:hiddenFill>
            </a:ext>
          </a:extLst>
        </p:spPr>
      </p:cxnSp>
    </p:spTree>
    <p:extLst>
      <p:ext uri="{BB962C8B-B14F-4D97-AF65-F5344CB8AC3E}">
        <p14:creationId xmlns:p14="http://schemas.microsoft.com/office/powerpoint/2010/main" xmlns="" val="3301856533"/>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3970" name="Titre 1">
            <a:extLst>
              <a:ext uri="{FF2B5EF4-FFF2-40B4-BE49-F238E27FC236}">
                <a16:creationId xmlns:a16="http://schemas.microsoft.com/office/drawing/2014/main" xmlns="" id="{C3EF7854-3100-4B44-BBD9-7606DAE31246}"/>
              </a:ext>
            </a:extLst>
          </p:cNvPr>
          <p:cNvSpPr>
            <a:spLocks noGrp="1"/>
          </p:cNvSpPr>
          <p:nvPr>
            <p:ph type="title"/>
          </p:nvPr>
        </p:nvSpPr>
        <p:spPr>
          <a:xfrm>
            <a:off x="768350" y="585788"/>
            <a:ext cx="7289800" cy="1498600"/>
          </a:xfrm>
        </p:spPr>
        <p:txBody>
          <a:bodyPr/>
          <a:lstStyle/>
          <a:p>
            <a:pPr eaLnBrk="1" hangingPunct="1">
              <a:defRPr/>
            </a:pPr>
            <a:r>
              <a:rPr lang="fr-FR" altLang="fr-FR" sz="2800">
                <a:solidFill>
                  <a:schemeClr val="tx2"/>
                </a:solidFill>
              </a:rPr>
              <a:t>Le BAC Sciences et Technologies </a:t>
            </a:r>
            <a:br>
              <a:rPr lang="fr-FR" altLang="fr-FR" sz="2800">
                <a:solidFill>
                  <a:schemeClr val="tx2"/>
                </a:solidFill>
              </a:rPr>
            </a:br>
            <a:r>
              <a:rPr lang="fr-FR" altLang="fr-FR" sz="2800">
                <a:solidFill>
                  <a:schemeClr val="tx2"/>
                </a:solidFill>
              </a:rPr>
              <a:t>de l’Agronomie et du Vivant</a:t>
            </a:r>
          </a:p>
        </p:txBody>
      </p:sp>
      <p:sp>
        <p:nvSpPr>
          <p:cNvPr id="3" name="Espace réservé du contenu 2">
            <a:extLst>
              <a:ext uri="{FF2B5EF4-FFF2-40B4-BE49-F238E27FC236}">
                <a16:creationId xmlns:a16="http://schemas.microsoft.com/office/drawing/2014/main" xmlns="" id="{2CDB9104-8613-4CCF-BF75-227DABD61B1D}"/>
              </a:ext>
            </a:extLst>
          </p:cNvPr>
          <p:cNvSpPr>
            <a:spLocks noGrp="1"/>
          </p:cNvSpPr>
          <p:nvPr>
            <p:ph sz="half" idx="1"/>
          </p:nvPr>
        </p:nvSpPr>
        <p:spPr>
          <a:xfrm>
            <a:off x="119063" y="2068513"/>
            <a:ext cx="4973637" cy="4957762"/>
          </a:xfrm>
        </p:spPr>
        <p:txBody>
          <a:bodyPr rtlCol="0">
            <a:noAutofit/>
          </a:bodyPr>
          <a:lstStyle/>
          <a:p>
            <a:pPr marL="274320" indent="-274320" eaLnBrk="1" fontAlgn="auto" hangingPunct="1">
              <a:spcAft>
                <a:spcPts val="0"/>
              </a:spcAft>
              <a:buFont typeface="Wingdings" pitchFamily="2" charset="2"/>
              <a:buNone/>
              <a:defRPr/>
            </a:pPr>
            <a:r>
              <a:rPr lang="fr-FR" altLang="fr-FR" sz="1600" b="1"/>
              <a:t>Profil : </a:t>
            </a:r>
            <a:r>
              <a:rPr lang="fr-FR" altLang="fr-FR" sz="1600" b="1">
                <a:solidFill>
                  <a:schemeClr val="accent4"/>
                </a:solidFill>
              </a:rPr>
              <a:t>Intérêt pour la biologie, l’écologie, la protection des milieux naturels, l’environnement, l’agriculture, l’aménagement des espaces, l’agroalimentaire et les services.</a:t>
            </a:r>
          </a:p>
          <a:p>
            <a:pPr marL="274320" indent="-274320" eaLnBrk="1" fontAlgn="auto" hangingPunct="1">
              <a:spcAft>
                <a:spcPts val="0"/>
              </a:spcAft>
              <a:buFont typeface="Wingdings" pitchFamily="2" charset="2"/>
              <a:buNone/>
              <a:defRPr/>
            </a:pPr>
            <a:r>
              <a:rPr lang="fr-FR" sz="1600" b="1"/>
              <a:t>Au programme </a:t>
            </a:r>
            <a:r>
              <a:rPr lang="fr-FR" sz="1600"/>
              <a:t>: Une large part est accordée à l’approche environnementale : aménagement de l’espace rural, production, transformation des produits, dimension sanitaire de l’alimentation. </a:t>
            </a:r>
          </a:p>
          <a:p>
            <a:pPr marL="274320" indent="-274320" eaLnBrk="1" fontAlgn="auto" hangingPunct="1">
              <a:spcAft>
                <a:spcPts val="0"/>
              </a:spcAft>
              <a:buFont typeface="Wingdings" pitchFamily="2" charset="2"/>
              <a:buNone/>
              <a:defRPr/>
            </a:pPr>
            <a:r>
              <a:rPr lang="fr-FR" sz="1600" b="1"/>
              <a:t>Les spécialités :</a:t>
            </a:r>
          </a:p>
          <a:p>
            <a:pPr marL="261938" indent="-261938" eaLnBrk="1" fontAlgn="auto" hangingPunct="1">
              <a:spcAft>
                <a:spcPts val="0"/>
              </a:spcAft>
              <a:buFont typeface="Wingdings" panose="05000000000000000000" pitchFamily="2" charset="2"/>
              <a:buChar char="§"/>
              <a:defRPr/>
            </a:pPr>
            <a:r>
              <a:rPr lang="fr-FR" sz="1600" u="sng">
                <a:uFill>
                  <a:solidFill>
                    <a:schemeClr val="accent1"/>
                  </a:solidFill>
                </a:uFill>
              </a:rPr>
              <a:t>Gestion des ressources et de l'alimentation </a:t>
            </a:r>
            <a:r>
              <a:rPr lang="fr-FR" sz="1600"/>
              <a:t>: </a:t>
            </a:r>
            <a:r>
              <a:rPr lang="fr-FR" sz="1400"/>
              <a:t>appréhender la gestion des ressources et de l’alimentation humaine dans un contexte de durabilité.</a:t>
            </a:r>
          </a:p>
          <a:p>
            <a:pPr marL="261938" indent="-261938" eaLnBrk="1" fontAlgn="auto" hangingPunct="1">
              <a:spcAft>
                <a:spcPts val="0"/>
              </a:spcAft>
              <a:buFont typeface="Wingdings" panose="05000000000000000000" pitchFamily="2" charset="2"/>
              <a:buChar char="§"/>
              <a:defRPr/>
            </a:pPr>
            <a:r>
              <a:rPr lang="fr-FR" sz="1600" u="sng">
                <a:uFill>
                  <a:solidFill>
                    <a:schemeClr val="accent1"/>
                  </a:solidFill>
                </a:uFill>
              </a:rPr>
              <a:t>Territoires et sociétés </a:t>
            </a:r>
            <a:r>
              <a:rPr lang="fr-FR" sz="1600"/>
              <a:t>: </a:t>
            </a:r>
            <a:r>
              <a:rPr lang="fr-FR" sz="1400"/>
              <a:t>appréhender les enjeux culturels, sociaux et économiques des territoires.</a:t>
            </a:r>
          </a:p>
          <a:p>
            <a:pPr marL="261938" indent="-261938" eaLnBrk="1" fontAlgn="auto" hangingPunct="1">
              <a:spcAft>
                <a:spcPts val="0"/>
              </a:spcAft>
              <a:buFont typeface="Wingdings" panose="05000000000000000000" pitchFamily="2" charset="2"/>
              <a:buChar char="§"/>
              <a:defRPr/>
            </a:pPr>
            <a:r>
              <a:rPr lang="fr-FR" sz="1600" u="sng">
                <a:uFill>
                  <a:solidFill>
                    <a:schemeClr val="accent1"/>
                  </a:solidFill>
                </a:uFill>
              </a:rPr>
              <a:t>Technologie </a:t>
            </a:r>
            <a:r>
              <a:rPr lang="fr-FR" sz="1400"/>
              <a:t>: analyser des choix techniques représentatifs du domaine technologique choisi.</a:t>
            </a:r>
          </a:p>
        </p:txBody>
      </p:sp>
      <p:sp>
        <p:nvSpPr>
          <p:cNvPr id="5" name="Rectangle 4">
            <a:extLst>
              <a:ext uri="{FF2B5EF4-FFF2-40B4-BE49-F238E27FC236}">
                <a16:creationId xmlns:a16="http://schemas.microsoft.com/office/drawing/2014/main" xmlns="" id="{5B430A6C-8B57-42D9-85FE-7528CE320F5F}"/>
              </a:ext>
            </a:extLst>
          </p:cNvPr>
          <p:cNvSpPr>
            <a:spLocks noChangeArrowheads="1"/>
          </p:cNvSpPr>
          <p:nvPr/>
        </p:nvSpPr>
        <p:spPr bwMode="auto">
          <a:xfrm rot="1440000">
            <a:off x="7528761" y="74121"/>
            <a:ext cx="1772926" cy="1077860"/>
          </a:xfrm>
          <a:prstGeom prst="rect">
            <a:avLst/>
          </a:prstGeom>
          <a:noFill/>
          <a:ln>
            <a:noFill/>
          </a:ln>
          <a:effectLst/>
        </p:spPr>
        <p:txBody>
          <a:bodyPr lIns="92075" tIns="46038" rIns="92075" bIns="46038">
            <a:spAutoFit/>
            <a:scene3d>
              <a:camera prst="orthographicFront"/>
              <a:lightRig rig="soft" dir="t">
                <a:rot lat="0" lon="0" rev="15600000"/>
              </a:lightRig>
            </a:scene3d>
            <a:sp3d extrusionH="57150" prstMaterial="softEdge">
              <a:bevelT w="25400" h="38100"/>
            </a:sp3d>
          </a:bodyPr>
          <a:lstStyle/>
          <a:p>
            <a:pPr algn="ctr">
              <a:defRPr/>
            </a:pPr>
            <a:r>
              <a:rPr lang="fr-FR" altLang="fr-FR" sz="3200" b="1" dirty="0">
                <a:ln/>
                <a:solidFill>
                  <a:schemeClr val="accent4"/>
                </a:solidFill>
                <a:latin typeface="Times New Roman" pitchFamily="18" charset="0"/>
              </a:rPr>
              <a:t>Bac  STAV</a:t>
            </a:r>
          </a:p>
        </p:txBody>
      </p:sp>
      <p:graphicFrame>
        <p:nvGraphicFramePr>
          <p:cNvPr id="6" name="Tableau 5">
            <a:extLst>
              <a:ext uri="{FF2B5EF4-FFF2-40B4-BE49-F238E27FC236}">
                <a16:creationId xmlns:a16="http://schemas.microsoft.com/office/drawing/2014/main" xmlns="" id="{B9BF873E-9363-47B0-B448-A2A1413F24BF}"/>
              </a:ext>
            </a:extLst>
          </p:cNvPr>
          <p:cNvGraphicFramePr>
            <a:graphicFrameLocks noGrp="1"/>
          </p:cNvGraphicFramePr>
          <p:nvPr>
            <p:extLst>
              <p:ext uri="{D42A27DB-BD31-4B8C-83A1-F6EECF244321}">
                <p14:modId xmlns:p14="http://schemas.microsoft.com/office/powerpoint/2010/main" xmlns="" val="2278346731"/>
              </p:ext>
            </p:extLst>
          </p:nvPr>
        </p:nvGraphicFramePr>
        <p:xfrm>
          <a:off x="5092700" y="2529860"/>
          <a:ext cx="4010025" cy="4035067"/>
        </p:xfrm>
        <a:graphic>
          <a:graphicData uri="http://schemas.openxmlformats.org/drawingml/2006/table">
            <a:tbl>
              <a:tblPr firstRow="1" bandRow="1">
                <a:tableStyleId>{F5AB1C69-6EDB-4FF4-983F-18BD219EF322}</a:tableStyleId>
              </a:tblPr>
              <a:tblGrid>
                <a:gridCol w="2591710">
                  <a:extLst>
                    <a:ext uri="{9D8B030D-6E8A-4147-A177-3AD203B41FA5}">
                      <a16:colId xmlns:a16="http://schemas.microsoft.com/office/drawing/2014/main" xmlns="" val="20000"/>
                    </a:ext>
                  </a:extLst>
                </a:gridCol>
                <a:gridCol w="719920">
                  <a:extLst>
                    <a:ext uri="{9D8B030D-6E8A-4147-A177-3AD203B41FA5}">
                      <a16:colId xmlns:a16="http://schemas.microsoft.com/office/drawing/2014/main" xmlns="" val="20001"/>
                    </a:ext>
                  </a:extLst>
                </a:gridCol>
                <a:gridCol w="698395">
                  <a:extLst>
                    <a:ext uri="{9D8B030D-6E8A-4147-A177-3AD203B41FA5}">
                      <a16:colId xmlns:a16="http://schemas.microsoft.com/office/drawing/2014/main" xmlns="" val="20002"/>
                    </a:ext>
                  </a:extLst>
                </a:gridCol>
              </a:tblGrid>
              <a:tr h="5403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a:t>Enseignement spécifique selon la</a:t>
                      </a:r>
                      <a:r>
                        <a:rPr lang="fr-FR" sz="1400" baseline="0"/>
                        <a:t> spécialité</a:t>
                      </a:r>
                      <a:endParaRPr lang="fr-FR" sz="1400"/>
                    </a:p>
                  </a:txBody>
                  <a:tcPr marL="91424" marR="91424" marT="45725" marB="45725"/>
                </a:tc>
                <a:tc>
                  <a:txBody>
                    <a:bodyPr/>
                    <a:lstStyle/>
                    <a:p>
                      <a:pPr algn="ctr"/>
                      <a:r>
                        <a:rPr lang="fr-FR" sz="1400"/>
                        <a:t>1</a:t>
                      </a:r>
                      <a:r>
                        <a:rPr lang="fr-FR" sz="1400" baseline="30000"/>
                        <a:t>ère</a:t>
                      </a:r>
                      <a:r>
                        <a:rPr lang="fr-FR" sz="1400"/>
                        <a:t> </a:t>
                      </a:r>
                    </a:p>
                  </a:txBody>
                  <a:tcPr marL="91424" marR="91424" marT="45725" marB="45725" anchor="ctr"/>
                </a:tc>
                <a:tc>
                  <a:txBody>
                    <a:bodyPr/>
                    <a:lstStyle/>
                    <a:p>
                      <a:pPr algn="ctr"/>
                      <a:r>
                        <a:rPr lang="fr-FR" sz="1400" err="1"/>
                        <a:t>Tle</a:t>
                      </a:r>
                      <a:r>
                        <a:rPr lang="fr-FR" sz="1400"/>
                        <a:t> </a:t>
                      </a:r>
                    </a:p>
                  </a:txBody>
                  <a:tcPr marL="91424" marR="91424" marT="45725" marB="45725" anchor="ctr"/>
                </a:tc>
                <a:extLst>
                  <a:ext uri="{0D108BD9-81ED-4DB2-BD59-A6C34878D82A}">
                    <a16:rowId xmlns:a16="http://schemas.microsoft.com/office/drawing/2014/main" xmlns="" val="10000"/>
                  </a:ext>
                </a:extLst>
              </a:tr>
              <a:tr h="540332">
                <a:tc>
                  <a:txBody>
                    <a:bodyPr/>
                    <a:lstStyle/>
                    <a:p>
                      <a:r>
                        <a:rPr lang="fr-FR" sz="1400"/>
                        <a:t>Gestion</a:t>
                      </a:r>
                      <a:r>
                        <a:rPr lang="fr-FR" sz="1400" baseline="0"/>
                        <a:t> des ressources et de l’alimentation</a:t>
                      </a:r>
                      <a:endParaRPr lang="fr-FR" sz="1400"/>
                    </a:p>
                  </a:txBody>
                  <a:tcPr marL="91424" marR="91424" marT="45725" marB="45725" anchor="ctr"/>
                </a:tc>
                <a:tc>
                  <a:txBody>
                    <a:bodyPr/>
                    <a:lstStyle/>
                    <a:p>
                      <a:pPr algn="ctr"/>
                      <a:r>
                        <a:rPr lang="fr-FR" sz="1400"/>
                        <a:t>6h45</a:t>
                      </a:r>
                    </a:p>
                  </a:txBody>
                  <a:tcPr marL="91424" marR="91424" marT="45725" marB="45725" anchor="ctr"/>
                </a:tc>
                <a:tc>
                  <a:txBody>
                    <a:bodyPr/>
                    <a:lstStyle/>
                    <a:p>
                      <a:pPr algn="ctr"/>
                      <a:r>
                        <a:rPr lang="fr-FR" sz="1400"/>
                        <a:t>6h45</a:t>
                      </a:r>
                    </a:p>
                  </a:txBody>
                  <a:tcPr marL="91424" marR="91424" marT="45725" marB="45725" anchor="ctr"/>
                </a:tc>
                <a:extLst>
                  <a:ext uri="{0D108BD9-81ED-4DB2-BD59-A6C34878D82A}">
                    <a16:rowId xmlns:a16="http://schemas.microsoft.com/office/drawing/2014/main" xmlns="" val="10001"/>
                  </a:ext>
                </a:extLst>
              </a:tr>
              <a:tr h="408491">
                <a:tc>
                  <a:txBody>
                    <a:bodyPr/>
                    <a:lstStyle/>
                    <a:p>
                      <a:r>
                        <a:rPr lang="fr-FR" sz="1400"/>
                        <a:t>Territoires et sociétés</a:t>
                      </a:r>
                    </a:p>
                  </a:txBody>
                  <a:tcPr marL="91424" marR="91424" marT="45725" marB="45725" anchor="ctr"/>
                </a:tc>
                <a:tc>
                  <a:txBody>
                    <a:bodyPr/>
                    <a:lstStyle/>
                    <a:p>
                      <a:pPr algn="ctr"/>
                      <a:r>
                        <a:rPr lang="fr-FR" sz="1400"/>
                        <a:t>2h30</a:t>
                      </a:r>
                    </a:p>
                  </a:txBody>
                  <a:tcPr marL="91424" marR="91424" marT="45725" marB="45725" anchor="ctr"/>
                </a:tc>
                <a:tc>
                  <a:txBody>
                    <a:bodyPr/>
                    <a:lstStyle/>
                    <a:p>
                      <a:pPr algn="ctr"/>
                      <a:r>
                        <a:rPr lang="fr-FR" sz="1400"/>
                        <a:t>-</a:t>
                      </a:r>
                    </a:p>
                  </a:txBody>
                  <a:tcPr marL="91424" marR="91424" marT="45725" marB="45725" anchor="ctr"/>
                </a:tc>
                <a:extLst>
                  <a:ext uri="{0D108BD9-81ED-4DB2-BD59-A6C34878D82A}">
                    <a16:rowId xmlns:a16="http://schemas.microsoft.com/office/drawing/2014/main" xmlns="" val="10002"/>
                  </a:ext>
                </a:extLst>
              </a:tr>
              <a:tr h="1958229">
                <a:tc>
                  <a:txBody>
                    <a:bodyPr/>
                    <a:lstStyle/>
                    <a:p>
                      <a:r>
                        <a:rPr lang="fr-FR" sz="1400"/>
                        <a:t>Technologie :</a:t>
                      </a:r>
                    </a:p>
                    <a:p>
                      <a:pPr marL="285750" indent="-285750">
                        <a:buFont typeface="Arial" panose="020B0604020202020204" pitchFamily="34" charset="0"/>
                        <a:buChar char="•"/>
                      </a:pPr>
                      <a:r>
                        <a:rPr lang="fr-FR" sz="1400"/>
                        <a:t>aménagement et valorisation des espaces </a:t>
                      </a:r>
                    </a:p>
                    <a:p>
                      <a:pPr marL="285750" indent="-285750">
                        <a:buFont typeface="Arial" panose="020B0604020202020204" pitchFamily="34" charset="0"/>
                        <a:buChar char="•"/>
                      </a:pPr>
                      <a:r>
                        <a:rPr lang="fr-FR" sz="1400"/>
                        <a:t>technologies de la production agricole </a:t>
                      </a:r>
                      <a:r>
                        <a:rPr lang="fr-FR" sz="1400" baseline="0"/>
                        <a:t> </a:t>
                      </a:r>
                    </a:p>
                    <a:p>
                      <a:pPr marL="285750" indent="-285750">
                        <a:buFont typeface="Arial" panose="020B0604020202020204" pitchFamily="34" charset="0"/>
                        <a:buChar char="•"/>
                      </a:pPr>
                      <a:r>
                        <a:rPr lang="fr-FR" sz="1400" baseline="0"/>
                        <a:t>sciences et technologies des équipements</a:t>
                      </a:r>
                    </a:p>
                    <a:p>
                      <a:pPr marL="285750" indent="-285750">
                        <a:buFont typeface="Arial" panose="020B0604020202020204" pitchFamily="34" charset="0"/>
                        <a:buChar char="•"/>
                      </a:pPr>
                      <a:r>
                        <a:rPr lang="fr-FR" sz="1400" baseline="0"/>
                        <a:t>services en milieu rural</a:t>
                      </a:r>
                    </a:p>
                    <a:p>
                      <a:pPr marL="285750" indent="-285750">
                        <a:buFont typeface="Arial" panose="020B0604020202020204" pitchFamily="34" charset="0"/>
                        <a:buChar char="•"/>
                      </a:pPr>
                      <a:r>
                        <a:rPr lang="fr-FR" sz="1400" baseline="0"/>
                        <a:t>transformation alimentaire</a:t>
                      </a:r>
                    </a:p>
                  </a:txBody>
                  <a:tcPr marL="91424" marR="91424" marT="45725" marB="45725" anchor="ctr"/>
                </a:tc>
                <a:tc>
                  <a:txBody>
                    <a:bodyPr/>
                    <a:lstStyle/>
                    <a:p>
                      <a:pPr algn="ctr"/>
                      <a:r>
                        <a:rPr lang="fr-FR" sz="1400"/>
                        <a:t>3h</a:t>
                      </a:r>
                    </a:p>
                  </a:txBody>
                  <a:tcPr marL="91424" marR="91424" marT="45725" marB="45725" anchor="ctr"/>
                </a:tc>
                <a:tc>
                  <a:txBody>
                    <a:bodyPr/>
                    <a:lstStyle/>
                    <a:p>
                      <a:pPr algn="ctr"/>
                      <a:r>
                        <a:rPr lang="fr-FR" sz="1400"/>
                        <a:t>-</a:t>
                      </a:r>
                    </a:p>
                  </a:txBody>
                  <a:tcPr marL="91424" marR="91424" marT="45725" marB="45725" anchor="ctr"/>
                </a:tc>
                <a:extLst>
                  <a:ext uri="{0D108BD9-81ED-4DB2-BD59-A6C34878D82A}">
                    <a16:rowId xmlns:a16="http://schemas.microsoft.com/office/drawing/2014/main" xmlns="" val="10003"/>
                  </a:ext>
                </a:extLst>
              </a:tr>
              <a:tr h="534222">
                <a:tc>
                  <a:txBody>
                    <a:bodyPr/>
                    <a:lstStyle/>
                    <a:p>
                      <a:r>
                        <a:rPr lang="fr-FR" sz="1400"/>
                        <a:t>Territoires et technologie</a:t>
                      </a:r>
                    </a:p>
                  </a:txBody>
                  <a:tcPr marL="91424" marR="91424" marT="45725" marB="45725" anchor="ctr"/>
                </a:tc>
                <a:tc>
                  <a:txBody>
                    <a:bodyPr/>
                    <a:lstStyle/>
                    <a:p>
                      <a:pPr algn="ctr"/>
                      <a:r>
                        <a:rPr lang="fr-FR" sz="1400"/>
                        <a:t>-</a:t>
                      </a:r>
                    </a:p>
                  </a:txBody>
                  <a:tcPr marL="91424" marR="91424" marT="45725" marB="45725" anchor="ctr"/>
                </a:tc>
                <a:tc>
                  <a:txBody>
                    <a:bodyPr/>
                    <a:lstStyle/>
                    <a:p>
                      <a:pPr algn="ctr"/>
                      <a:r>
                        <a:rPr lang="fr-FR" sz="1400" dirty="0"/>
                        <a:t>4h30</a:t>
                      </a:r>
                    </a:p>
                  </a:txBody>
                  <a:tcPr marL="91424" marR="91424" marT="45725" marB="45725" anchor="ctr"/>
                </a:tc>
                <a:extLst>
                  <a:ext uri="{0D108BD9-81ED-4DB2-BD59-A6C34878D82A}">
                    <a16:rowId xmlns:a16="http://schemas.microsoft.com/office/drawing/2014/main" xmlns="" val="10004"/>
                  </a:ext>
                </a:extLst>
              </a:tr>
            </a:tbl>
          </a:graphicData>
        </a:graphic>
      </p:graphicFrame>
    </p:spTree>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4994" name="Titre 1">
            <a:extLst>
              <a:ext uri="{FF2B5EF4-FFF2-40B4-BE49-F238E27FC236}">
                <a16:creationId xmlns:a16="http://schemas.microsoft.com/office/drawing/2014/main" xmlns="" id="{798DE71A-E7D4-4EDA-B2E5-D0153F1C873F}"/>
              </a:ext>
            </a:extLst>
          </p:cNvPr>
          <p:cNvSpPr>
            <a:spLocks noGrp="1"/>
          </p:cNvSpPr>
          <p:nvPr>
            <p:ph type="title"/>
          </p:nvPr>
        </p:nvSpPr>
        <p:spPr/>
        <p:txBody>
          <a:bodyPr/>
          <a:lstStyle/>
          <a:p>
            <a:pPr eaLnBrk="1" hangingPunct="1">
              <a:defRPr/>
            </a:pPr>
            <a:r>
              <a:rPr lang="fr-FR" altLang="fr-FR">
                <a:solidFill>
                  <a:schemeClr val="tx2"/>
                </a:solidFill>
              </a:rPr>
              <a:t>Poursuite d’étude :</a:t>
            </a:r>
          </a:p>
        </p:txBody>
      </p:sp>
      <p:sp>
        <p:nvSpPr>
          <p:cNvPr id="2" name="Espace réservé du contenu 1">
            <a:extLst>
              <a:ext uri="{FF2B5EF4-FFF2-40B4-BE49-F238E27FC236}">
                <a16:creationId xmlns:a16="http://schemas.microsoft.com/office/drawing/2014/main" xmlns="" id="{1E94FACC-FC92-4E26-B896-75A7F9E7553E}"/>
              </a:ext>
            </a:extLst>
          </p:cNvPr>
          <p:cNvSpPr>
            <a:spLocks noGrp="1"/>
          </p:cNvSpPr>
          <p:nvPr>
            <p:ph idx="1"/>
          </p:nvPr>
        </p:nvSpPr>
        <p:spPr>
          <a:xfrm>
            <a:off x="250825" y="1844675"/>
            <a:ext cx="8713788" cy="4900613"/>
          </a:xfrm>
        </p:spPr>
        <p:txBody>
          <a:bodyPr/>
          <a:lstStyle/>
          <a:p>
            <a:pPr>
              <a:buFont typeface="Tw Cen MT"/>
              <a:buChar char=" "/>
              <a:defRPr/>
            </a:pPr>
            <a:r>
              <a:rPr lang="fr-FR" sz="1600" i="1">
                <a:solidFill>
                  <a:srgbClr val="000000"/>
                </a:solidFill>
              </a:rPr>
              <a:t>Le bac STAV permet de poursuivre des études dans les domaines de l’agriculture, de l’agroalimentaire, du service en milieu rural…</a:t>
            </a:r>
          </a:p>
          <a:p>
            <a:pPr marL="363538" indent="-363538">
              <a:buClr>
                <a:schemeClr val="accent4"/>
              </a:buClr>
              <a:buFont typeface="Wingdings" panose="05000000000000000000" pitchFamily="2" charset="2"/>
              <a:buChar char="q"/>
              <a:defRPr/>
            </a:pPr>
            <a:r>
              <a:rPr lang="fr-FR" sz="1600" b="1">
                <a:solidFill>
                  <a:srgbClr val="000000"/>
                </a:solidFill>
              </a:rPr>
              <a:t>BTSA, BTS et BUT : </a:t>
            </a:r>
            <a:r>
              <a:rPr lang="fr-FR" sz="1600">
                <a:solidFill>
                  <a:srgbClr val="000000"/>
                </a:solidFill>
              </a:rPr>
              <a:t>insertion professionnelle ou poursuite des études.</a:t>
            </a:r>
          </a:p>
          <a:p>
            <a:pPr marL="352425" lvl="1" indent="0">
              <a:buClr>
                <a:schemeClr val="accent4"/>
              </a:buClr>
              <a:buFont typeface="Wingdings 3"/>
              <a:buNone/>
              <a:defRPr/>
            </a:pPr>
            <a:r>
              <a:rPr lang="fr-FR" sz="1200" b="1">
                <a:solidFill>
                  <a:schemeClr val="accent4"/>
                </a:solidFill>
              </a:rPr>
              <a:t>agronomie </a:t>
            </a:r>
            <a:r>
              <a:rPr lang="fr-FR" sz="1200">
                <a:solidFill>
                  <a:schemeClr val="accent4"/>
                </a:solidFill>
              </a:rPr>
              <a:t>; </a:t>
            </a:r>
            <a:r>
              <a:rPr lang="fr-FR" sz="1200" b="1">
                <a:solidFill>
                  <a:schemeClr val="accent4"/>
                </a:solidFill>
              </a:rPr>
              <a:t>aménagements paysagers </a:t>
            </a:r>
            <a:r>
              <a:rPr lang="fr-FR" sz="1200">
                <a:solidFill>
                  <a:schemeClr val="accent4"/>
                </a:solidFill>
              </a:rPr>
              <a:t>; </a:t>
            </a:r>
            <a:r>
              <a:rPr lang="fr-FR" sz="1200" b="1">
                <a:solidFill>
                  <a:schemeClr val="accent4"/>
                </a:solidFill>
              </a:rPr>
              <a:t>analyse, conduite et stratégie de l’entreprise agricole </a:t>
            </a:r>
            <a:r>
              <a:rPr lang="fr-FR" sz="1200">
                <a:solidFill>
                  <a:schemeClr val="accent4"/>
                </a:solidFill>
              </a:rPr>
              <a:t>; </a:t>
            </a:r>
            <a:r>
              <a:rPr lang="fr-FR" sz="1200" b="1">
                <a:solidFill>
                  <a:schemeClr val="accent4"/>
                </a:solidFill>
              </a:rPr>
              <a:t>aquaculture </a:t>
            </a:r>
            <a:r>
              <a:rPr lang="fr-FR" sz="1200">
                <a:solidFill>
                  <a:schemeClr val="accent4"/>
                </a:solidFill>
              </a:rPr>
              <a:t>; </a:t>
            </a:r>
            <a:r>
              <a:rPr lang="fr-FR" sz="1200" b="1">
                <a:solidFill>
                  <a:schemeClr val="accent4"/>
                </a:solidFill>
              </a:rPr>
              <a:t>génie des équipements agricoles </a:t>
            </a:r>
            <a:r>
              <a:rPr lang="fr-FR" sz="1200">
                <a:solidFill>
                  <a:schemeClr val="accent4"/>
                </a:solidFill>
              </a:rPr>
              <a:t>; </a:t>
            </a:r>
            <a:r>
              <a:rPr lang="fr-FR" sz="1200" b="1">
                <a:solidFill>
                  <a:schemeClr val="accent4"/>
                </a:solidFill>
              </a:rPr>
              <a:t>gestion et maîtrise de l’eau, biologie</a:t>
            </a:r>
            <a:r>
              <a:rPr lang="fr-FR" sz="1200">
                <a:solidFill>
                  <a:schemeClr val="accent4"/>
                </a:solidFill>
              </a:rPr>
              <a:t>… </a:t>
            </a:r>
          </a:p>
          <a:p>
            <a:pPr marL="363538" indent="-363538">
              <a:buClr>
                <a:schemeClr val="accent4"/>
              </a:buClr>
              <a:buFont typeface="Wingdings" panose="05000000000000000000" pitchFamily="2" charset="2"/>
              <a:buChar char="q"/>
              <a:defRPr/>
            </a:pPr>
            <a:r>
              <a:rPr lang="fr-FR" sz="1600" b="1">
                <a:solidFill>
                  <a:srgbClr val="000000"/>
                </a:solidFill>
              </a:rPr>
              <a:t>CSA (certificats de spécialisation agricoles) : </a:t>
            </a:r>
            <a:r>
              <a:rPr lang="fr-FR" sz="1600">
                <a:solidFill>
                  <a:srgbClr val="000000"/>
                </a:solidFill>
              </a:rPr>
              <a:t>Préparés en quelques mois, souvent en apprentissage, ils forment à la conduite d’un élevage, d’une exploitation agricole, d’un aménagement paysager, etc.</a:t>
            </a:r>
          </a:p>
          <a:p>
            <a:pPr marL="363538" indent="-363538">
              <a:buClr>
                <a:schemeClr val="accent4"/>
              </a:buClr>
              <a:buFont typeface="Wingdings" panose="05000000000000000000" pitchFamily="2" charset="2"/>
              <a:buChar char="q"/>
              <a:tabLst>
                <a:tab pos="363538" algn="l"/>
              </a:tabLst>
              <a:defRPr/>
            </a:pPr>
            <a:r>
              <a:rPr lang="fr-FR" sz="1600" b="1">
                <a:solidFill>
                  <a:srgbClr val="000000"/>
                </a:solidFill>
              </a:rPr>
              <a:t>Les écoles spécialisées et les écoles d’ingénieurs : </a:t>
            </a:r>
            <a:r>
              <a:rPr lang="fr-FR" sz="1600">
                <a:solidFill>
                  <a:srgbClr val="000000"/>
                </a:solidFill>
              </a:rPr>
              <a:t>Quelques bacheliers STAV optent pour une </a:t>
            </a:r>
            <a:r>
              <a:rPr lang="fr-FR" sz="1600" b="1">
                <a:solidFill>
                  <a:schemeClr val="accent4"/>
                </a:solidFill>
              </a:rPr>
              <a:t>école spécialisée </a:t>
            </a:r>
            <a:r>
              <a:rPr lang="fr-FR" sz="1600">
                <a:solidFill>
                  <a:srgbClr val="000000"/>
                </a:solidFill>
              </a:rPr>
              <a:t>(par exemple en tourisme rural). D’autres postulent dans les </a:t>
            </a:r>
            <a:r>
              <a:rPr lang="fr-FR" sz="1600" b="1">
                <a:solidFill>
                  <a:schemeClr val="accent4"/>
                </a:solidFill>
              </a:rPr>
              <a:t>écoles d’ingénieurs en agriculture </a:t>
            </a:r>
            <a:r>
              <a:rPr lang="fr-FR" sz="1600">
                <a:solidFill>
                  <a:srgbClr val="000000"/>
                </a:solidFill>
              </a:rPr>
              <a:t>ou en </a:t>
            </a:r>
            <a:r>
              <a:rPr lang="fr-FR" sz="1600" b="1">
                <a:solidFill>
                  <a:schemeClr val="accent4"/>
                </a:solidFill>
              </a:rPr>
              <a:t>agronomie</a:t>
            </a:r>
            <a:r>
              <a:rPr lang="fr-FR" sz="1600">
                <a:solidFill>
                  <a:srgbClr val="000000"/>
                </a:solidFill>
              </a:rPr>
              <a:t> qui recrutent ces profils. Il faut prévoir une solide sélection à l’entrée et s’engager pour 5 ans d’études.</a:t>
            </a:r>
          </a:p>
          <a:p>
            <a:pPr marL="363538" indent="-363538">
              <a:buClr>
                <a:schemeClr val="accent4"/>
              </a:buClr>
              <a:buFont typeface="Wingdings" panose="05000000000000000000" pitchFamily="2" charset="2"/>
              <a:buChar char="q"/>
              <a:defRPr/>
            </a:pPr>
            <a:r>
              <a:rPr lang="fr-FR" sz="1600" b="1">
                <a:solidFill>
                  <a:srgbClr val="000000"/>
                </a:solidFill>
              </a:rPr>
              <a:t>Les classes préparatoires : </a:t>
            </a:r>
            <a:r>
              <a:rPr lang="fr-FR" sz="1600">
                <a:solidFill>
                  <a:srgbClr val="000000"/>
                </a:solidFill>
              </a:rPr>
              <a:t>Les classes prépa TB (</a:t>
            </a:r>
            <a:r>
              <a:rPr lang="fr-FR" sz="1600" b="1">
                <a:solidFill>
                  <a:schemeClr val="accent4"/>
                </a:solidFill>
              </a:rPr>
              <a:t>technologie et biologie</a:t>
            </a:r>
            <a:r>
              <a:rPr lang="fr-FR" sz="1600">
                <a:solidFill>
                  <a:srgbClr val="000000"/>
                </a:solidFill>
              </a:rPr>
              <a:t>) pour préparer à l’entrée dans certaines </a:t>
            </a:r>
            <a:r>
              <a:rPr lang="fr-FR" sz="1600" b="1">
                <a:solidFill>
                  <a:schemeClr val="accent4"/>
                </a:solidFill>
              </a:rPr>
              <a:t>écoles d’ingénieurs </a:t>
            </a:r>
            <a:r>
              <a:rPr lang="fr-FR" sz="1600">
                <a:solidFill>
                  <a:srgbClr val="000000"/>
                </a:solidFill>
              </a:rPr>
              <a:t>et </a:t>
            </a:r>
            <a:r>
              <a:rPr lang="fr-FR" sz="1600" b="1">
                <a:solidFill>
                  <a:schemeClr val="accent4"/>
                </a:solidFill>
              </a:rPr>
              <a:t>écoles vétérinaires</a:t>
            </a:r>
            <a:r>
              <a:rPr lang="fr-FR" sz="1600">
                <a:solidFill>
                  <a:srgbClr val="000000"/>
                </a:solidFill>
              </a:rPr>
              <a:t>.</a:t>
            </a:r>
          </a:p>
          <a:p>
            <a:pPr marL="363538" indent="-363538">
              <a:buClr>
                <a:schemeClr val="accent4"/>
              </a:buClr>
              <a:buFont typeface="Wingdings" panose="05000000000000000000" pitchFamily="2" charset="2"/>
              <a:buChar char="q"/>
              <a:defRPr/>
            </a:pPr>
            <a:r>
              <a:rPr lang="fr-FR" sz="1600" b="1">
                <a:solidFill>
                  <a:srgbClr val="000000"/>
                </a:solidFill>
              </a:rPr>
              <a:t>L’université : </a:t>
            </a:r>
            <a:r>
              <a:rPr lang="fr-FR" sz="1600">
                <a:solidFill>
                  <a:srgbClr val="000000"/>
                </a:solidFill>
              </a:rPr>
              <a:t>Une année de mise à niveau peut être envisagée avant l’entrée en 1</a:t>
            </a:r>
            <a:r>
              <a:rPr lang="fr-FR" sz="1600" baseline="30000">
                <a:solidFill>
                  <a:srgbClr val="000000"/>
                </a:solidFill>
              </a:rPr>
              <a:t>ère</a:t>
            </a:r>
            <a:r>
              <a:rPr lang="fr-FR" sz="1600">
                <a:solidFill>
                  <a:srgbClr val="000000"/>
                </a:solidFill>
              </a:rPr>
              <a:t> année de licence. Il est aussi possible de préparer une licence professionnelle ou une licence après un bac +2.</a:t>
            </a:r>
            <a:endParaRPr lang="fr-FR" sz="1600"/>
          </a:p>
        </p:txBody>
      </p:sp>
      <p:sp>
        <p:nvSpPr>
          <p:cNvPr id="33796" name="Espace réservé du numéro de diapositive 4">
            <a:extLst>
              <a:ext uri="{FF2B5EF4-FFF2-40B4-BE49-F238E27FC236}">
                <a16:creationId xmlns:a16="http://schemas.microsoft.com/office/drawing/2014/main" xmlns="" id="{40BCCFC2-B6C5-3DCF-023F-A2EB042DB661}"/>
              </a:ext>
            </a:extLst>
          </p:cNvPr>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D03599C-4342-4B15-ADB8-2C7B087DFE42}" type="slidenum">
              <a:rPr lang="fr-FR" altLang="fr-FR" sz="1800">
                <a:solidFill>
                  <a:srgbClr val="FFFFFF"/>
                </a:solidFill>
                <a:latin typeface="Tahoma" panose="020B0604030504040204" pitchFamily="34" charset="0"/>
              </a:rPr>
              <a:pPr/>
              <a:t>21</a:t>
            </a:fld>
            <a:endParaRPr lang="fr-FR" altLang="fr-FR" sz="1800">
              <a:solidFill>
                <a:srgbClr val="FFFFFF"/>
              </a:solidFill>
              <a:latin typeface="Tahoma" panose="020B0604030504040204" pitchFamily="34" charset="0"/>
            </a:endParaRPr>
          </a:p>
        </p:txBody>
      </p:sp>
    </p:spTree>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6018" name="Titre 1">
            <a:extLst>
              <a:ext uri="{FF2B5EF4-FFF2-40B4-BE49-F238E27FC236}">
                <a16:creationId xmlns:a16="http://schemas.microsoft.com/office/drawing/2014/main" xmlns="" id="{251AFC2C-613A-42CA-8D69-98CA7C927431}"/>
              </a:ext>
            </a:extLst>
          </p:cNvPr>
          <p:cNvSpPr>
            <a:spLocks noGrp="1"/>
          </p:cNvSpPr>
          <p:nvPr>
            <p:ph type="title"/>
          </p:nvPr>
        </p:nvSpPr>
        <p:spPr>
          <a:xfrm>
            <a:off x="768350" y="585788"/>
            <a:ext cx="7289800" cy="1498600"/>
          </a:xfrm>
        </p:spPr>
        <p:txBody>
          <a:bodyPr/>
          <a:lstStyle/>
          <a:p>
            <a:pPr eaLnBrk="1" hangingPunct="1">
              <a:defRPr/>
            </a:pPr>
            <a:r>
              <a:rPr lang="fr-FR" altLang="fr-FR" sz="2800">
                <a:solidFill>
                  <a:schemeClr val="tx2"/>
                </a:solidFill>
              </a:rPr>
              <a:t>Le BAC Sciences et Technologie </a:t>
            </a:r>
            <a:br>
              <a:rPr lang="fr-FR" altLang="fr-FR" sz="2800">
                <a:solidFill>
                  <a:schemeClr val="tx2"/>
                </a:solidFill>
              </a:rPr>
            </a:br>
            <a:r>
              <a:rPr lang="fr-FR" altLang="fr-FR" sz="2800">
                <a:solidFill>
                  <a:schemeClr val="tx2"/>
                </a:solidFill>
              </a:rPr>
              <a:t>Design et Arts Appliqués</a:t>
            </a:r>
          </a:p>
        </p:txBody>
      </p:sp>
      <p:sp>
        <p:nvSpPr>
          <p:cNvPr id="7" name="Rectangle 5">
            <a:extLst>
              <a:ext uri="{FF2B5EF4-FFF2-40B4-BE49-F238E27FC236}">
                <a16:creationId xmlns:a16="http://schemas.microsoft.com/office/drawing/2014/main" xmlns="" id="{945547C7-B6AD-47A8-93A6-4492FAA7F5F3}"/>
              </a:ext>
            </a:extLst>
          </p:cNvPr>
          <p:cNvSpPr>
            <a:spLocks noGrp="1" noChangeArrowheads="1"/>
          </p:cNvSpPr>
          <p:nvPr>
            <p:ph sz="half" idx="1"/>
          </p:nvPr>
        </p:nvSpPr>
        <p:spPr>
          <a:xfrm>
            <a:off x="230188" y="1973263"/>
            <a:ext cx="4994275" cy="2682875"/>
          </a:xfrm>
        </p:spPr>
        <p:txBody>
          <a:bodyPr lIns="92075" tIns="46038" rIns="92075" bIns="46038" rtlCol="0">
            <a:noAutofit/>
          </a:bodyPr>
          <a:lstStyle>
            <a:lvl1pPr marL="342900" indent="-342900">
              <a:spcBef>
                <a:spcPct val="20000"/>
              </a:spcBef>
              <a:buClr>
                <a:schemeClr val="hlink"/>
              </a:buClr>
              <a:buSzPct val="65000"/>
              <a:buFont typeface="Wingdings" pitchFamily="2" charset="2"/>
              <a:buChar char="n"/>
              <a:defRPr sz="3200">
                <a:solidFill>
                  <a:schemeClr val="tx1"/>
                </a:solidFill>
                <a:effectLst>
                  <a:outerShdw blurRad="38100" dist="38100" dir="2700000" algn="tl">
                    <a:srgbClr val="FFFFFF"/>
                  </a:outerShdw>
                </a:effectLst>
                <a:latin typeface="Tahoma" charset="0"/>
              </a:defRPr>
            </a:lvl1pPr>
            <a:lvl2pPr marL="742950" indent="-285750">
              <a:spcBef>
                <a:spcPct val="20000"/>
              </a:spcBef>
              <a:buClr>
                <a:schemeClr val="folHlink"/>
              </a:buClr>
              <a:buSzPct val="65000"/>
              <a:buFont typeface="Wingdings" pitchFamily="2" charset="2"/>
              <a:buChar char="n"/>
              <a:defRPr sz="2800">
                <a:solidFill>
                  <a:schemeClr val="tx1"/>
                </a:solidFill>
                <a:effectLst>
                  <a:outerShdw blurRad="38100" dist="38100" dir="2700000" algn="tl">
                    <a:srgbClr val="FFFFFF"/>
                  </a:outerShdw>
                </a:effectLst>
                <a:latin typeface="Tahoma" charset="0"/>
              </a:defRPr>
            </a:lvl2pPr>
            <a:lvl3pPr marL="1143000" indent="-228600">
              <a:spcBef>
                <a:spcPct val="20000"/>
              </a:spcBef>
              <a:buClr>
                <a:schemeClr val="hlink"/>
              </a:buClr>
              <a:buSzPct val="65000"/>
              <a:buFont typeface="Wingdings" pitchFamily="2" charset="2"/>
              <a:buChar char="n"/>
              <a:defRPr sz="2400">
                <a:solidFill>
                  <a:schemeClr val="tx1"/>
                </a:solidFill>
                <a:effectLst>
                  <a:outerShdw blurRad="38100" dist="38100" dir="2700000" algn="tl">
                    <a:srgbClr val="FFFFFF"/>
                  </a:outerShdw>
                </a:effectLst>
                <a:latin typeface="Tahoma" charset="0"/>
              </a:defRPr>
            </a:lvl3pPr>
            <a:lvl4pPr marL="1600200" indent="-228600">
              <a:spcBef>
                <a:spcPct val="20000"/>
              </a:spcBef>
              <a:buClr>
                <a:schemeClr val="folHlink"/>
              </a:buClr>
              <a:buSzPct val="65000"/>
              <a:buFont typeface="Wingdings" pitchFamily="2" charset="2"/>
              <a:buChar char="n"/>
              <a:defRPr sz="2000">
                <a:solidFill>
                  <a:schemeClr val="tx1"/>
                </a:solidFill>
                <a:effectLst>
                  <a:outerShdw blurRad="38100" dist="38100" dir="2700000" algn="tl">
                    <a:srgbClr val="FFFFFF"/>
                  </a:outerShdw>
                </a:effectLst>
                <a:latin typeface="Tahoma" charset="0"/>
              </a:defRPr>
            </a:lvl4pPr>
            <a:lvl5pPr marL="2057400" indent="-228600">
              <a:spcBef>
                <a:spcPct val="20000"/>
              </a:spcBef>
              <a:buClr>
                <a:schemeClr val="hlink"/>
              </a:buClr>
              <a:buSzPct val="65000"/>
              <a:buFont typeface="Wingdings" pitchFamily="2" charset="2"/>
              <a:buChar char="n"/>
              <a:defRPr sz="2000">
                <a:solidFill>
                  <a:schemeClr val="tx1"/>
                </a:solidFill>
                <a:effectLst>
                  <a:outerShdw blurRad="38100" dist="38100" dir="2700000" algn="tl">
                    <a:srgbClr val="FFFFFF"/>
                  </a:outerShdw>
                </a:effectLst>
                <a:latin typeface="Tahoma" charset="0"/>
              </a:defRPr>
            </a:lvl5pPr>
            <a:lvl6pPr marL="2514600" indent="-22860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FFFFFF"/>
                  </a:outerShdw>
                </a:effectLst>
                <a:latin typeface="Tahoma" charset="0"/>
              </a:defRPr>
            </a:lvl6pPr>
            <a:lvl7pPr marL="2971800" indent="-22860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FFFFFF"/>
                  </a:outerShdw>
                </a:effectLst>
                <a:latin typeface="Tahoma" charset="0"/>
              </a:defRPr>
            </a:lvl7pPr>
            <a:lvl8pPr marL="3429000" indent="-22860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FFFFFF"/>
                  </a:outerShdw>
                </a:effectLst>
                <a:latin typeface="Tahoma" charset="0"/>
              </a:defRPr>
            </a:lvl8pPr>
            <a:lvl9pPr marL="3886200" indent="-22860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FFFFFF"/>
                  </a:outerShdw>
                </a:effectLst>
                <a:latin typeface="Tahoma" charset="0"/>
              </a:defRPr>
            </a:lvl9pPr>
          </a:lstStyle>
          <a:p>
            <a:pPr marL="273050" indent="-273050" eaLnBrk="1" fontAlgn="auto" hangingPunct="1">
              <a:spcAft>
                <a:spcPts val="0"/>
              </a:spcAft>
              <a:buFont typeface="Wingdings" pitchFamily="2" charset="2"/>
              <a:buNone/>
              <a:defRPr/>
            </a:pPr>
            <a:r>
              <a:rPr lang="fr-FR" altLang="fr-FR" sz="1600" b="1">
                <a:effectLst/>
                <a:latin typeface="+mn-lt"/>
              </a:rPr>
              <a:t>Profil</a:t>
            </a:r>
            <a:r>
              <a:rPr lang="fr-FR" altLang="fr-FR" sz="1600" b="1" i="1">
                <a:solidFill>
                  <a:schemeClr val="accent1"/>
                </a:solidFill>
                <a:effectLst/>
                <a:latin typeface="+mn-lt"/>
              </a:rPr>
              <a:t> </a:t>
            </a:r>
            <a:r>
              <a:rPr lang="fr-FR" altLang="fr-FR" sz="1600" b="1" i="1">
                <a:solidFill>
                  <a:schemeClr val="accent4"/>
                </a:solidFill>
                <a:effectLst/>
                <a:latin typeface="+mn-lt"/>
              </a:rPr>
              <a:t>: </a:t>
            </a:r>
            <a:r>
              <a:rPr lang="fr-FR" altLang="fr-FR" sz="1600" b="1">
                <a:solidFill>
                  <a:schemeClr val="accent4"/>
                </a:solidFill>
                <a:effectLst/>
                <a:latin typeface="+mn-lt"/>
              </a:rPr>
              <a:t>intérêts pour les applications de l’art (graphisme, design, mode…), et pour la conception, la réalisation d’objets</a:t>
            </a:r>
            <a:r>
              <a:rPr lang="fr-FR" sz="1600" b="1">
                <a:solidFill>
                  <a:schemeClr val="accent4"/>
                </a:solidFill>
                <a:effectLst/>
                <a:latin typeface="+mn-lt"/>
              </a:rPr>
              <a:t> (vêtements, meubles, ustensiles…) </a:t>
            </a:r>
            <a:r>
              <a:rPr lang="fr-FR" altLang="fr-FR" sz="1600" b="1">
                <a:solidFill>
                  <a:schemeClr val="accent4"/>
                </a:solidFill>
                <a:effectLst/>
                <a:latin typeface="+mn-lt"/>
              </a:rPr>
              <a:t>, d’espaces…</a:t>
            </a:r>
            <a:endParaRPr lang="fr-FR" sz="1600" i="1">
              <a:solidFill>
                <a:srgbClr val="009B5D"/>
              </a:solidFill>
              <a:effectLst/>
              <a:latin typeface="+mn-lt"/>
            </a:endParaRPr>
          </a:p>
          <a:p>
            <a:pPr marL="273050" indent="-273050">
              <a:spcBef>
                <a:spcPts val="1200"/>
              </a:spcBef>
              <a:buFont typeface="Wingdings" pitchFamily="2" charset="2"/>
              <a:buNone/>
              <a:defRPr/>
            </a:pPr>
            <a:r>
              <a:rPr lang="fr-FR" sz="1600" b="1">
                <a:effectLst/>
                <a:latin typeface="+mn-lt"/>
              </a:rPr>
              <a:t>Au Programme </a:t>
            </a:r>
            <a:r>
              <a:rPr lang="fr-FR" sz="1600">
                <a:solidFill>
                  <a:srgbClr val="009B5D"/>
                </a:solidFill>
                <a:effectLst/>
                <a:latin typeface="+mn-lt"/>
              </a:rPr>
              <a:t>: </a:t>
            </a:r>
            <a:r>
              <a:rPr lang="fr-FR" sz="1600">
                <a:solidFill>
                  <a:srgbClr val="000000"/>
                </a:solidFill>
                <a:effectLst/>
                <a:latin typeface="+mn-lt"/>
              </a:rPr>
              <a:t>développer des compétences d’analyse, de conception, de création et de communication propres au design et aux métiers d’art en s’appuyant notamment sur des démarches expérimentales.</a:t>
            </a:r>
          </a:p>
        </p:txBody>
      </p:sp>
      <p:sp>
        <p:nvSpPr>
          <p:cNvPr id="5" name="Rectangle 4">
            <a:extLst>
              <a:ext uri="{FF2B5EF4-FFF2-40B4-BE49-F238E27FC236}">
                <a16:creationId xmlns:a16="http://schemas.microsoft.com/office/drawing/2014/main" xmlns="" id="{FF492F42-CE2A-4DDC-8A88-619A0F9854DB}"/>
              </a:ext>
            </a:extLst>
          </p:cNvPr>
          <p:cNvSpPr>
            <a:spLocks noChangeArrowheads="1"/>
          </p:cNvSpPr>
          <p:nvPr/>
        </p:nvSpPr>
        <p:spPr bwMode="auto">
          <a:xfrm rot="1440000">
            <a:off x="7522622" y="104102"/>
            <a:ext cx="1772926" cy="1077860"/>
          </a:xfrm>
          <a:prstGeom prst="rect">
            <a:avLst/>
          </a:prstGeom>
          <a:noFill/>
          <a:ln>
            <a:noFill/>
          </a:ln>
          <a:effectLst/>
        </p:spPr>
        <p:txBody>
          <a:bodyPr lIns="92075" tIns="46038" rIns="92075" bIns="46038">
            <a:spAutoFit/>
            <a:scene3d>
              <a:camera prst="orthographicFront"/>
              <a:lightRig rig="soft" dir="t">
                <a:rot lat="0" lon="0" rev="15600000"/>
              </a:lightRig>
            </a:scene3d>
            <a:sp3d extrusionH="57150" prstMaterial="softEdge">
              <a:bevelT w="25400" h="38100"/>
            </a:sp3d>
          </a:bodyPr>
          <a:lstStyle/>
          <a:p>
            <a:pPr algn="ctr">
              <a:defRPr/>
            </a:pPr>
            <a:r>
              <a:rPr lang="fr-FR" altLang="fr-FR" sz="3200" b="1" dirty="0">
                <a:ln/>
                <a:solidFill>
                  <a:schemeClr val="accent4"/>
                </a:solidFill>
                <a:latin typeface="Times New Roman" pitchFamily="18" charset="0"/>
              </a:rPr>
              <a:t>Bac  STD2A</a:t>
            </a:r>
          </a:p>
        </p:txBody>
      </p:sp>
      <p:graphicFrame>
        <p:nvGraphicFramePr>
          <p:cNvPr id="6" name="Tableau 5">
            <a:extLst>
              <a:ext uri="{FF2B5EF4-FFF2-40B4-BE49-F238E27FC236}">
                <a16:creationId xmlns:a16="http://schemas.microsoft.com/office/drawing/2014/main" xmlns="" id="{223B0882-2B9C-452D-8404-F62FF29C802E}"/>
              </a:ext>
            </a:extLst>
          </p:cNvPr>
          <p:cNvGraphicFramePr>
            <a:graphicFrameLocks noGrp="1"/>
          </p:cNvGraphicFramePr>
          <p:nvPr>
            <p:extLst>
              <p:ext uri="{D42A27DB-BD31-4B8C-83A1-F6EECF244321}">
                <p14:modId xmlns:p14="http://schemas.microsoft.com/office/powerpoint/2010/main" xmlns="" val="221468407"/>
              </p:ext>
            </p:extLst>
          </p:nvPr>
        </p:nvGraphicFramePr>
        <p:xfrm>
          <a:off x="5224463" y="1865308"/>
          <a:ext cx="3851275" cy="2681298"/>
        </p:xfrm>
        <a:graphic>
          <a:graphicData uri="http://schemas.openxmlformats.org/drawingml/2006/table">
            <a:tbl>
              <a:tblPr firstRow="1" bandRow="1">
                <a:tableStyleId>{F5AB1C69-6EDB-4FF4-983F-18BD219EF322}</a:tableStyleId>
              </a:tblPr>
              <a:tblGrid>
                <a:gridCol w="2442121">
                  <a:extLst>
                    <a:ext uri="{9D8B030D-6E8A-4147-A177-3AD203B41FA5}">
                      <a16:colId xmlns:a16="http://schemas.microsoft.com/office/drawing/2014/main" xmlns="" val="20000"/>
                    </a:ext>
                  </a:extLst>
                </a:gridCol>
                <a:gridCol w="704577">
                  <a:extLst>
                    <a:ext uri="{9D8B030D-6E8A-4147-A177-3AD203B41FA5}">
                      <a16:colId xmlns:a16="http://schemas.microsoft.com/office/drawing/2014/main" xmlns="" val="20001"/>
                    </a:ext>
                  </a:extLst>
                </a:gridCol>
                <a:gridCol w="704577">
                  <a:extLst>
                    <a:ext uri="{9D8B030D-6E8A-4147-A177-3AD203B41FA5}">
                      <a16:colId xmlns:a16="http://schemas.microsoft.com/office/drawing/2014/main" xmlns="" val="20002"/>
                    </a:ext>
                  </a:extLst>
                </a:gridCol>
              </a:tblGrid>
              <a:tr h="51803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a:t>Enseignement spécifique selon la</a:t>
                      </a:r>
                      <a:r>
                        <a:rPr lang="fr-FR" sz="1400" baseline="0" dirty="0"/>
                        <a:t> spécialité</a:t>
                      </a:r>
                      <a:endParaRPr lang="fr-FR" sz="1400" dirty="0"/>
                    </a:p>
                  </a:txBody>
                  <a:tcPr marL="91450" marR="91450" marT="45659" marB="45659"/>
                </a:tc>
                <a:tc>
                  <a:txBody>
                    <a:bodyPr/>
                    <a:lstStyle/>
                    <a:p>
                      <a:pPr algn="ctr"/>
                      <a:r>
                        <a:rPr lang="fr-FR" sz="1400"/>
                        <a:t>1</a:t>
                      </a:r>
                      <a:r>
                        <a:rPr lang="fr-FR" sz="1400" baseline="30000"/>
                        <a:t>ère</a:t>
                      </a:r>
                      <a:r>
                        <a:rPr lang="fr-FR" sz="1400"/>
                        <a:t> </a:t>
                      </a:r>
                    </a:p>
                  </a:txBody>
                  <a:tcPr marL="91450" marR="91450" marT="45659" marB="45659" anchor="ctr"/>
                </a:tc>
                <a:tc>
                  <a:txBody>
                    <a:bodyPr/>
                    <a:lstStyle/>
                    <a:p>
                      <a:pPr algn="ctr"/>
                      <a:r>
                        <a:rPr lang="fr-FR" sz="1400" err="1"/>
                        <a:t>Tle</a:t>
                      </a:r>
                      <a:r>
                        <a:rPr lang="fr-FR" sz="1400"/>
                        <a:t> </a:t>
                      </a:r>
                    </a:p>
                  </a:txBody>
                  <a:tcPr marL="91450" marR="91450" marT="45659" marB="45659" anchor="ctr"/>
                </a:tc>
                <a:extLst>
                  <a:ext uri="{0D108BD9-81ED-4DB2-BD59-A6C34878D82A}">
                    <a16:rowId xmlns:a16="http://schemas.microsoft.com/office/drawing/2014/main" xmlns="" val="10000"/>
                  </a:ext>
                </a:extLst>
              </a:tr>
              <a:tr h="304676">
                <a:tc>
                  <a:txBody>
                    <a:bodyPr/>
                    <a:lstStyle/>
                    <a:p>
                      <a:r>
                        <a:rPr lang="fr-FR" sz="1400"/>
                        <a:t>Physique-Chimie</a:t>
                      </a:r>
                    </a:p>
                  </a:txBody>
                  <a:tcPr marL="91450" marR="91450" marT="45659" marB="45659" anchor="ctr"/>
                </a:tc>
                <a:tc>
                  <a:txBody>
                    <a:bodyPr/>
                    <a:lstStyle/>
                    <a:p>
                      <a:pPr algn="ctr"/>
                      <a:r>
                        <a:rPr lang="fr-FR" sz="1400"/>
                        <a:t>2h</a:t>
                      </a:r>
                    </a:p>
                  </a:txBody>
                  <a:tcPr marL="91450" marR="91450" marT="45659" marB="45659" anchor="ctr"/>
                </a:tc>
                <a:tc>
                  <a:txBody>
                    <a:bodyPr/>
                    <a:lstStyle/>
                    <a:p>
                      <a:pPr algn="ctr"/>
                      <a:r>
                        <a:rPr lang="fr-FR" sz="1400"/>
                        <a:t>-</a:t>
                      </a:r>
                    </a:p>
                  </a:txBody>
                  <a:tcPr marL="91450" marR="91450" marT="45659" marB="45659" anchor="ctr"/>
                </a:tc>
                <a:extLst>
                  <a:ext uri="{0D108BD9-81ED-4DB2-BD59-A6C34878D82A}">
                    <a16:rowId xmlns:a16="http://schemas.microsoft.com/office/drawing/2014/main" xmlns="" val="10001"/>
                  </a:ext>
                </a:extLst>
              </a:tr>
              <a:tr h="517933">
                <a:tc>
                  <a:txBody>
                    <a:bodyPr/>
                    <a:lstStyle/>
                    <a:p>
                      <a:r>
                        <a:rPr lang="fr-FR" sz="1400"/>
                        <a:t>Outils et langages</a:t>
                      </a:r>
                      <a:r>
                        <a:rPr lang="fr-FR" sz="1400" baseline="0"/>
                        <a:t> numériques</a:t>
                      </a:r>
                      <a:endParaRPr lang="fr-FR" sz="1400"/>
                    </a:p>
                  </a:txBody>
                  <a:tcPr marL="91450" marR="91450" marT="45659" marB="45659" anchor="ctr"/>
                </a:tc>
                <a:tc>
                  <a:txBody>
                    <a:bodyPr/>
                    <a:lstStyle/>
                    <a:p>
                      <a:pPr algn="ctr"/>
                      <a:r>
                        <a:rPr lang="fr-FR" sz="1400"/>
                        <a:t>2h</a:t>
                      </a:r>
                    </a:p>
                  </a:txBody>
                  <a:tcPr marL="91450" marR="91450" marT="45659" marB="45659" anchor="ctr"/>
                </a:tc>
                <a:tc>
                  <a:txBody>
                    <a:bodyPr/>
                    <a:lstStyle/>
                    <a:p>
                      <a:pPr algn="ctr"/>
                      <a:r>
                        <a:rPr lang="fr-FR" sz="1400"/>
                        <a:t>-</a:t>
                      </a:r>
                    </a:p>
                  </a:txBody>
                  <a:tcPr marL="91450" marR="91450" marT="45659" marB="45659" anchor="ctr"/>
                </a:tc>
                <a:extLst>
                  <a:ext uri="{0D108BD9-81ED-4DB2-BD59-A6C34878D82A}">
                    <a16:rowId xmlns:a16="http://schemas.microsoft.com/office/drawing/2014/main" xmlns="" val="10002"/>
                  </a:ext>
                </a:extLst>
              </a:tr>
              <a:tr h="304676">
                <a:tc>
                  <a:txBody>
                    <a:bodyPr/>
                    <a:lstStyle/>
                    <a:p>
                      <a:r>
                        <a:rPr lang="fr-FR" sz="1400"/>
                        <a:t>Design et métiers d’art</a:t>
                      </a:r>
                      <a:endParaRPr lang="fr-FR" sz="1400" baseline="0"/>
                    </a:p>
                  </a:txBody>
                  <a:tcPr marL="91450" marR="91450" marT="45659" marB="45659" anchor="ctr"/>
                </a:tc>
                <a:tc>
                  <a:txBody>
                    <a:bodyPr/>
                    <a:lstStyle/>
                    <a:p>
                      <a:pPr algn="ctr"/>
                      <a:r>
                        <a:rPr lang="fr-FR" sz="1400"/>
                        <a:t>14h</a:t>
                      </a:r>
                    </a:p>
                  </a:txBody>
                  <a:tcPr marL="91450" marR="91450" marT="45659" marB="45659" anchor="ctr"/>
                </a:tc>
                <a:tc>
                  <a:txBody>
                    <a:bodyPr/>
                    <a:lstStyle/>
                    <a:p>
                      <a:pPr algn="ctr"/>
                      <a:r>
                        <a:rPr lang="fr-FR" sz="1400"/>
                        <a:t>-</a:t>
                      </a:r>
                    </a:p>
                  </a:txBody>
                  <a:tcPr marL="91450" marR="91450" marT="45659" marB="45659" anchor="ctr"/>
                </a:tc>
                <a:extLst>
                  <a:ext uri="{0D108BD9-81ED-4DB2-BD59-A6C34878D82A}">
                    <a16:rowId xmlns:a16="http://schemas.microsoft.com/office/drawing/2014/main" xmlns="" val="10003"/>
                  </a:ext>
                </a:extLst>
              </a:tr>
              <a:tr h="517933">
                <a:tc>
                  <a:txBody>
                    <a:bodyPr/>
                    <a:lstStyle/>
                    <a:p>
                      <a:r>
                        <a:rPr lang="fr-FR" sz="1400"/>
                        <a:t>Analyse et méthode </a:t>
                      </a:r>
                      <a:r>
                        <a:rPr lang="fr-FR" sz="1400" baseline="0"/>
                        <a:t> en design</a:t>
                      </a:r>
                      <a:endParaRPr lang="fr-FR" sz="1400"/>
                    </a:p>
                  </a:txBody>
                  <a:tcPr marL="91450" marR="91450" marT="45659" marB="45659" anchor="ctr"/>
                </a:tc>
                <a:tc>
                  <a:txBody>
                    <a:bodyPr/>
                    <a:lstStyle/>
                    <a:p>
                      <a:pPr algn="ctr"/>
                      <a:r>
                        <a:rPr lang="fr-FR" sz="1400"/>
                        <a:t>-</a:t>
                      </a:r>
                    </a:p>
                  </a:txBody>
                  <a:tcPr marL="91450" marR="91450" marT="45659" marB="45659" anchor="ctr"/>
                </a:tc>
                <a:tc>
                  <a:txBody>
                    <a:bodyPr/>
                    <a:lstStyle/>
                    <a:p>
                      <a:pPr algn="ctr"/>
                      <a:r>
                        <a:rPr lang="fr-FR" sz="1400"/>
                        <a:t>9h</a:t>
                      </a:r>
                    </a:p>
                  </a:txBody>
                  <a:tcPr marL="91450" marR="91450" marT="45659" marB="45659" anchor="ctr"/>
                </a:tc>
                <a:extLst>
                  <a:ext uri="{0D108BD9-81ED-4DB2-BD59-A6C34878D82A}">
                    <a16:rowId xmlns:a16="http://schemas.microsoft.com/office/drawing/2014/main" xmlns="" val="10004"/>
                  </a:ext>
                </a:extLst>
              </a:tr>
              <a:tr h="518035">
                <a:tc>
                  <a:txBody>
                    <a:bodyPr/>
                    <a:lstStyle/>
                    <a:p>
                      <a:r>
                        <a:rPr lang="fr-FR" sz="1400"/>
                        <a:t>Conception et création en design et métiers d’art</a:t>
                      </a:r>
                    </a:p>
                  </a:txBody>
                  <a:tcPr marL="91450" marR="91450" marT="45659" marB="45659" anchor="ctr"/>
                </a:tc>
                <a:tc>
                  <a:txBody>
                    <a:bodyPr/>
                    <a:lstStyle/>
                    <a:p>
                      <a:pPr algn="ctr"/>
                      <a:r>
                        <a:rPr lang="fr-FR" sz="1400"/>
                        <a:t>-</a:t>
                      </a:r>
                    </a:p>
                  </a:txBody>
                  <a:tcPr marL="91450" marR="91450" marT="45659" marB="45659" anchor="ctr"/>
                </a:tc>
                <a:tc>
                  <a:txBody>
                    <a:bodyPr/>
                    <a:lstStyle/>
                    <a:p>
                      <a:pPr algn="ctr"/>
                      <a:r>
                        <a:rPr lang="fr-FR" sz="1400" dirty="0"/>
                        <a:t>9h</a:t>
                      </a:r>
                    </a:p>
                  </a:txBody>
                  <a:tcPr marL="91450" marR="91450" marT="45659" marB="45659" anchor="ctr"/>
                </a:tc>
                <a:extLst>
                  <a:ext uri="{0D108BD9-81ED-4DB2-BD59-A6C34878D82A}">
                    <a16:rowId xmlns:a16="http://schemas.microsoft.com/office/drawing/2014/main" xmlns="" val="10005"/>
                  </a:ext>
                </a:extLst>
              </a:tr>
            </a:tbl>
          </a:graphicData>
        </a:graphic>
      </p:graphicFrame>
      <p:sp>
        <p:nvSpPr>
          <p:cNvPr id="3" name="Rectangle 2">
            <a:extLst>
              <a:ext uri="{FF2B5EF4-FFF2-40B4-BE49-F238E27FC236}">
                <a16:creationId xmlns:a16="http://schemas.microsoft.com/office/drawing/2014/main" xmlns="" id="{7E8218E4-3271-41FA-8BF2-5C5767CE1D0C}"/>
              </a:ext>
            </a:extLst>
          </p:cNvPr>
          <p:cNvSpPr/>
          <p:nvPr/>
        </p:nvSpPr>
        <p:spPr>
          <a:xfrm>
            <a:off x="230188" y="4232172"/>
            <a:ext cx="8845550" cy="2486025"/>
          </a:xfrm>
          <a:prstGeom prst="rect">
            <a:avLst/>
          </a:prstGeom>
        </p:spPr>
        <p:txBody>
          <a:bodyPr>
            <a:spAutoFit/>
          </a:bodyPr>
          <a:lstStyle/>
          <a:p>
            <a:pPr>
              <a:lnSpc>
                <a:spcPct val="90000"/>
              </a:lnSpc>
              <a:spcBef>
                <a:spcPts val="1200"/>
              </a:spcBef>
              <a:spcAft>
                <a:spcPts val="200"/>
              </a:spcAft>
              <a:buClr>
                <a:srgbClr val="1CADE4"/>
              </a:buClr>
              <a:buSzPct val="100000"/>
              <a:defRPr/>
            </a:pPr>
            <a:r>
              <a:rPr lang="fr-FR" sz="1600" b="1" dirty="0">
                <a:solidFill>
                  <a:prstClr val="black"/>
                </a:solidFill>
                <a:latin typeface="Tw Cen MT" panose="020B0602020104020603"/>
              </a:rPr>
              <a:t>Les Spécialités :</a:t>
            </a:r>
            <a:endParaRPr lang="fr-FR" sz="1600" dirty="0">
              <a:solidFill>
                <a:srgbClr val="FFFFFF"/>
              </a:solidFill>
              <a:latin typeface="Tw Cen MT" panose="020B0602020104020603"/>
            </a:endParaRPr>
          </a:p>
          <a:p>
            <a:pPr marL="273050" indent="-273050">
              <a:lnSpc>
                <a:spcPct val="90000"/>
              </a:lnSpc>
              <a:spcBef>
                <a:spcPts val="1200"/>
              </a:spcBef>
              <a:spcAft>
                <a:spcPts val="200"/>
              </a:spcAft>
              <a:buClr>
                <a:srgbClr val="1CADE4"/>
              </a:buClr>
              <a:buSzPct val="100000"/>
              <a:buFont typeface="Wingdings" panose="05000000000000000000" pitchFamily="2" charset="2"/>
              <a:buChar char="§"/>
              <a:defRPr/>
            </a:pPr>
            <a:r>
              <a:rPr lang="fr-FR" sz="1600" u="sng" dirty="0">
                <a:solidFill>
                  <a:srgbClr val="000000"/>
                </a:solidFill>
                <a:uFill>
                  <a:solidFill>
                    <a:srgbClr val="1CADE4"/>
                  </a:solidFill>
                </a:uFill>
                <a:latin typeface="Tw Cen MT" panose="020B0602020104020603"/>
              </a:rPr>
              <a:t>Physique Chimie </a:t>
            </a:r>
            <a:r>
              <a:rPr lang="fr-FR" sz="1400" b="1" dirty="0">
                <a:solidFill>
                  <a:srgbClr val="000000"/>
                </a:solidFill>
                <a:latin typeface="Tw Cen MT" panose="020B0602020104020603"/>
              </a:rPr>
              <a:t>: </a:t>
            </a:r>
            <a:r>
              <a:rPr lang="fr-FR" sz="1400" dirty="0">
                <a:solidFill>
                  <a:srgbClr val="000000"/>
                </a:solidFill>
                <a:latin typeface="Tw Cen MT" panose="020B0602020104020603"/>
              </a:rPr>
              <a:t>Deux thématiques : connaître et transformer les matériaux ; voir et faire voir des objets. Les élèves étudient les propriétés physiques des matériaux, ainsi que la lumière.</a:t>
            </a:r>
          </a:p>
          <a:p>
            <a:pPr marL="273050" indent="-273050">
              <a:lnSpc>
                <a:spcPct val="90000"/>
              </a:lnSpc>
              <a:spcBef>
                <a:spcPts val="1200"/>
              </a:spcBef>
              <a:spcAft>
                <a:spcPts val="200"/>
              </a:spcAft>
              <a:buClr>
                <a:srgbClr val="1CADE4"/>
              </a:buClr>
              <a:buSzPct val="100000"/>
              <a:buFont typeface="Wingdings" panose="05000000000000000000" pitchFamily="2" charset="2"/>
              <a:buChar char="§"/>
              <a:defRPr/>
            </a:pPr>
            <a:r>
              <a:rPr lang="fr-FR" sz="1600" u="sng" dirty="0">
                <a:solidFill>
                  <a:srgbClr val="000000"/>
                </a:solidFill>
                <a:uFill>
                  <a:solidFill>
                    <a:srgbClr val="1CADE4"/>
                  </a:solidFill>
                </a:uFill>
                <a:latin typeface="Tw Cen MT" panose="020B0602020104020603"/>
              </a:rPr>
              <a:t>Outils et langages numériques </a:t>
            </a:r>
            <a:r>
              <a:rPr lang="fr-FR" sz="1600" dirty="0">
                <a:solidFill>
                  <a:srgbClr val="000000"/>
                </a:solidFill>
                <a:latin typeface="Tw Cen MT" panose="020B0602020104020603"/>
              </a:rPr>
              <a:t>: </a:t>
            </a:r>
            <a:r>
              <a:rPr lang="fr-FR" sz="1400" dirty="0">
                <a:solidFill>
                  <a:srgbClr val="000000"/>
                </a:solidFill>
                <a:latin typeface="Tw Cen MT" panose="020B0602020104020603"/>
              </a:rPr>
              <a:t>Les élèves étudient la modélisation en trois dimensions, l’interactivité, la publication numérique ou encore les langages de programmation. Ils appréhendent les enjeux du numérique dans leur future activité de création.</a:t>
            </a:r>
            <a:endParaRPr lang="fr-FR" sz="1600" dirty="0">
              <a:solidFill>
                <a:srgbClr val="000000"/>
              </a:solidFill>
              <a:latin typeface="Tw Cen MT" panose="020B0602020104020603"/>
            </a:endParaRPr>
          </a:p>
          <a:p>
            <a:pPr marL="273050" indent="-273050">
              <a:lnSpc>
                <a:spcPct val="90000"/>
              </a:lnSpc>
              <a:spcBef>
                <a:spcPts val="1200"/>
              </a:spcBef>
              <a:spcAft>
                <a:spcPts val="200"/>
              </a:spcAft>
              <a:buClr>
                <a:srgbClr val="1CADE4"/>
              </a:buClr>
              <a:buSzPct val="100000"/>
              <a:buFont typeface="Wingdings" panose="05000000000000000000" pitchFamily="2" charset="2"/>
              <a:buChar char="§"/>
              <a:defRPr/>
            </a:pPr>
            <a:r>
              <a:rPr lang="fr-FR" sz="1600" u="sng" dirty="0">
                <a:solidFill>
                  <a:prstClr val="black"/>
                </a:solidFill>
                <a:uFill>
                  <a:solidFill>
                    <a:srgbClr val="1CADE4"/>
                  </a:solidFill>
                </a:uFill>
                <a:latin typeface="Tw Cen MT" panose="020B0602020104020603"/>
              </a:rPr>
              <a:t>Design et métiers d’art </a:t>
            </a:r>
            <a:r>
              <a:rPr lang="fr-FR" sz="1400" dirty="0">
                <a:solidFill>
                  <a:prstClr val="black"/>
                </a:solidFill>
                <a:uFill>
                  <a:solidFill>
                    <a:srgbClr val="1CADE4"/>
                  </a:solidFill>
                </a:uFill>
                <a:latin typeface="Tw Cen MT" panose="020B0602020104020603"/>
              </a:rPr>
              <a:t>: </a:t>
            </a:r>
            <a:r>
              <a:rPr lang="fr-FR" sz="1400" dirty="0">
                <a:solidFill>
                  <a:srgbClr val="000000"/>
                </a:solidFill>
                <a:latin typeface="Tw Cen MT" panose="020B0602020104020603"/>
              </a:rPr>
              <a:t>L’objectif de cet enseignement est de permettre aux élèves d’acquérir une solide culture (histoire des techniques, des évolutions technologiques et de la création artistique, savoirs scientifiques, économiques ou artistiques, entre autres).</a:t>
            </a:r>
            <a:endParaRPr lang="fr-FR" altLang="fr-FR" sz="1400" dirty="0">
              <a:solidFill>
                <a:srgbClr val="42BA97"/>
              </a:solidFill>
              <a:latin typeface="Tw Cen MT" panose="020B0602020104020603"/>
            </a:endParaRPr>
          </a:p>
        </p:txBody>
      </p:sp>
    </p:spTree>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7042" name="Titre 1">
            <a:extLst>
              <a:ext uri="{FF2B5EF4-FFF2-40B4-BE49-F238E27FC236}">
                <a16:creationId xmlns:a16="http://schemas.microsoft.com/office/drawing/2014/main" xmlns="" id="{E5E6B907-8034-4F63-837C-635A4AC0E129}"/>
              </a:ext>
            </a:extLst>
          </p:cNvPr>
          <p:cNvSpPr>
            <a:spLocks noGrp="1"/>
          </p:cNvSpPr>
          <p:nvPr>
            <p:ph type="title"/>
          </p:nvPr>
        </p:nvSpPr>
        <p:spPr>
          <a:xfrm>
            <a:off x="768350" y="585788"/>
            <a:ext cx="7289800" cy="1498600"/>
          </a:xfrm>
        </p:spPr>
        <p:txBody>
          <a:bodyPr/>
          <a:lstStyle/>
          <a:p>
            <a:pPr eaLnBrk="1" hangingPunct="1">
              <a:defRPr/>
            </a:pPr>
            <a:r>
              <a:rPr lang="fr-FR" altLang="fr-FR">
                <a:solidFill>
                  <a:schemeClr val="tx2"/>
                </a:solidFill>
              </a:rPr>
              <a:t>Poursuite d’étude :</a:t>
            </a:r>
          </a:p>
        </p:txBody>
      </p:sp>
      <p:sp>
        <p:nvSpPr>
          <p:cNvPr id="4" name="Espace réservé du contenu 3">
            <a:extLst>
              <a:ext uri="{FF2B5EF4-FFF2-40B4-BE49-F238E27FC236}">
                <a16:creationId xmlns:a16="http://schemas.microsoft.com/office/drawing/2014/main" xmlns="" id="{330F6E8D-0F27-4147-8DBB-882591CCAC84}"/>
              </a:ext>
            </a:extLst>
          </p:cNvPr>
          <p:cNvSpPr>
            <a:spLocks noGrp="1"/>
          </p:cNvSpPr>
          <p:nvPr>
            <p:ph sz="half" idx="1"/>
          </p:nvPr>
        </p:nvSpPr>
        <p:spPr>
          <a:xfrm>
            <a:off x="228600" y="1844675"/>
            <a:ext cx="8736013" cy="4464050"/>
          </a:xfrm>
        </p:spPr>
        <p:txBody>
          <a:bodyPr rtlCol="0">
            <a:noAutofit/>
          </a:bodyPr>
          <a:lstStyle/>
          <a:p>
            <a:pPr marL="363538" indent="-363538">
              <a:buClr>
                <a:srgbClr val="42BA97"/>
              </a:buClr>
              <a:buFont typeface="Wingdings" panose="05000000000000000000" pitchFamily="2" charset="2"/>
              <a:buChar char="q"/>
              <a:tabLst>
                <a:tab pos="363538" algn="l"/>
              </a:tabLst>
              <a:defRPr/>
            </a:pPr>
            <a:r>
              <a:rPr lang="fr-FR" sz="1600" b="1">
                <a:cs typeface="Arial" pitchFamily="34" charset="0"/>
              </a:rPr>
              <a:t>DMA </a:t>
            </a:r>
            <a:r>
              <a:rPr lang="fr-FR" sz="1600"/>
              <a:t>(diplômes des métiers d’art)</a:t>
            </a:r>
            <a:r>
              <a:rPr lang="fr-FR" sz="1600" b="1">
                <a:cs typeface="Arial" pitchFamily="34" charset="0"/>
              </a:rPr>
              <a:t>, DNMADE </a:t>
            </a:r>
            <a:r>
              <a:rPr lang="fr-FR" sz="1600"/>
              <a:t>(diplôme national des métiers d’art et de design)</a:t>
            </a:r>
            <a:r>
              <a:rPr lang="fr-FR" sz="1600" b="1">
                <a:cs typeface="Arial" pitchFamily="34" charset="0"/>
              </a:rPr>
              <a:t> : </a:t>
            </a:r>
            <a:r>
              <a:rPr lang="fr-FR" sz="1600">
                <a:solidFill>
                  <a:schemeClr val="accent4"/>
                </a:solidFill>
              </a:rPr>
              <a:t>Graphisme, stylisme, architecture intérieure, création industrielle, design d’objet, restauration d’art, cinéma d’animation…</a:t>
            </a:r>
            <a:r>
              <a:rPr lang="fr-FR" sz="1600"/>
              <a:t>Ils sont sélectionnés sur leurs résultats scolaires et des travaux artistiques joints au dossier. Dans certaines spécialités, le nombre de places et/ou d’établissements est réduit, d’où une forte concurrence. Les DMA et le DN MADE préparent aux fonctions d’assistant en conception-création ou d’artisan d’art. Les DMA gagnent à être complétés par une licence professionnelle, qui apporte, en un an, une spécialisation ou une seconde compétence. Ou, mieux, par un DSAA (diplôme supérieur des arts appliqués) de niveau bac + 5. Conférant le grade de licence (bac + 3), le DN MADE permet une poursuite d’études en </a:t>
            </a:r>
            <a:r>
              <a:rPr lang="fr-FR" sz="1600" b="1"/>
              <a:t>master </a:t>
            </a:r>
            <a:r>
              <a:rPr lang="fr-FR" sz="1600"/>
              <a:t>(bac + 5).</a:t>
            </a:r>
            <a:endParaRPr lang="fr-FR" sz="1600" b="1">
              <a:solidFill>
                <a:schemeClr val="accent4">
                  <a:lumMod val="75000"/>
                </a:schemeClr>
              </a:solidFill>
            </a:endParaRPr>
          </a:p>
          <a:p>
            <a:pPr marL="363538" indent="-363538">
              <a:buClr>
                <a:srgbClr val="42BA97"/>
              </a:buClr>
              <a:buFont typeface="Wingdings" panose="05000000000000000000" pitchFamily="2" charset="2"/>
              <a:buChar char="q"/>
              <a:tabLst>
                <a:tab pos="363538" algn="l"/>
              </a:tabLst>
              <a:defRPr/>
            </a:pPr>
            <a:r>
              <a:rPr lang="fr-FR" sz="1600" b="1"/>
              <a:t>Les écoles supérieures d’arts appliqués : </a:t>
            </a:r>
            <a:r>
              <a:rPr lang="fr-FR" sz="1600">
                <a:solidFill>
                  <a:prstClr val="black"/>
                </a:solidFill>
              </a:rPr>
              <a:t>Certaines écoles, notamment les publiques (</a:t>
            </a:r>
            <a:r>
              <a:rPr lang="fr-FR" sz="1600" b="1" err="1">
                <a:solidFill>
                  <a:schemeClr val="accent4"/>
                </a:solidFill>
              </a:rPr>
              <a:t>Ensad</a:t>
            </a:r>
            <a:r>
              <a:rPr lang="fr-FR" sz="1600">
                <a:solidFill>
                  <a:schemeClr val="accent4"/>
                </a:solidFill>
              </a:rPr>
              <a:t>, </a:t>
            </a:r>
            <a:r>
              <a:rPr lang="fr-FR" sz="1600" b="1" err="1">
                <a:solidFill>
                  <a:schemeClr val="accent4"/>
                </a:solidFill>
              </a:rPr>
              <a:t>Ensci</a:t>
            </a:r>
            <a:r>
              <a:rPr lang="fr-FR" sz="1600">
                <a:solidFill>
                  <a:schemeClr val="accent4"/>
                </a:solidFill>
              </a:rPr>
              <a:t>, </a:t>
            </a:r>
            <a:r>
              <a:rPr lang="fr-FR" sz="1600" b="1">
                <a:solidFill>
                  <a:schemeClr val="accent4"/>
                </a:solidFill>
              </a:rPr>
              <a:t>écoles des beaux-arts</a:t>
            </a:r>
            <a:r>
              <a:rPr lang="fr-FR" sz="1600">
                <a:solidFill>
                  <a:prstClr val="black"/>
                </a:solidFill>
              </a:rPr>
              <a:t>), recrutent sur </a:t>
            </a:r>
            <a:r>
              <a:rPr lang="fr-FR" sz="1600" b="1">
                <a:solidFill>
                  <a:prstClr val="black"/>
                </a:solidFill>
              </a:rPr>
              <a:t>concours</a:t>
            </a:r>
            <a:r>
              <a:rPr lang="fr-FR" sz="1600">
                <a:solidFill>
                  <a:prstClr val="black"/>
                </a:solidFill>
              </a:rPr>
              <a:t>. Très demandées, car moins coûteuses que les écoles privées, elles sont souvent les plus sélectives.</a:t>
            </a:r>
          </a:p>
          <a:p>
            <a:pPr marL="363538" indent="-363538">
              <a:buClr>
                <a:srgbClr val="42BA97"/>
              </a:buClr>
              <a:buFont typeface="Wingdings" panose="05000000000000000000" pitchFamily="2" charset="2"/>
              <a:buChar char="q"/>
              <a:tabLst>
                <a:tab pos="363538" algn="l"/>
              </a:tabLst>
              <a:defRPr/>
            </a:pPr>
            <a:r>
              <a:rPr lang="fr-FR" sz="1600" b="1" err="1"/>
              <a:t>Universite</a:t>
            </a:r>
            <a:r>
              <a:rPr lang="fr-FR" sz="1600" b="1"/>
              <a:t> : </a:t>
            </a:r>
            <a:r>
              <a:rPr lang="fr-FR" sz="1600">
                <a:solidFill>
                  <a:schemeClr val="accent4"/>
                </a:solidFill>
              </a:rPr>
              <a:t>Arts appliqués, Arts plastiques, Histoire des arts et archéologie… </a:t>
            </a:r>
            <a:r>
              <a:rPr lang="fr-FR" sz="1600"/>
              <a:t>L’université est accessible aux STD2A, mais nécessite un bon niveau dans les matières générales, de l'autonomie et de bonnes capacités à l'écrit.</a:t>
            </a:r>
          </a:p>
          <a:p>
            <a:pPr marL="363538" indent="-363538">
              <a:buClr>
                <a:srgbClr val="42BA97"/>
              </a:buClr>
              <a:buFont typeface="Wingdings" panose="05000000000000000000" pitchFamily="2" charset="2"/>
              <a:buChar char="q"/>
              <a:tabLst>
                <a:tab pos="363538" algn="l"/>
              </a:tabLst>
              <a:defRPr/>
            </a:pPr>
            <a:r>
              <a:rPr lang="fr-FR" sz="1600" b="1"/>
              <a:t>Ecole d’architecture</a:t>
            </a:r>
            <a:endParaRPr lang="fr-FR" sz="1600"/>
          </a:p>
        </p:txBody>
      </p:sp>
      <p:sp>
        <p:nvSpPr>
          <p:cNvPr id="35844" name="Espace réservé du numéro de diapositive 4">
            <a:extLst>
              <a:ext uri="{FF2B5EF4-FFF2-40B4-BE49-F238E27FC236}">
                <a16:creationId xmlns:a16="http://schemas.microsoft.com/office/drawing/2014/main" xmlns="" id="{76E9013F-BCD0-5244-7A27-E924A74D5373}"/>
              </a:ext>
            </a:extLst>
          </p:cNvPr>
          <p:cNvSpPr>
            <a:spLocks noGrp="1"/>
          </p:cNvSpPr>
          <p:nvPr>
            <p:ph type="sldNum" sz="quarter" idx="12"/>
          </p:nvPr>
        </p:nvSpPr>
        <p:spPr bwMode="auto">
          <a:xfrm>
            <a:off x="228600" y="6521450"/>
            <a:ext cx="2133600" cy="31908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6A29C9C-B1B8-4D74-A7B9-F03637804E8C}" type="slidenum">
              <a:rPr lang="fr-FR" altLang="fr-FR" sz="1800">
                <a:solidFill>
                  <a:srgbClr val="FFFFFF"/>
                </a:solidFill>
                <a:latin typeface="Tahoma" panose="020B0604030504040204" pitchFamily="34" charset="0"/>
              </a:rPr>
              <a:pPr/>
              <a:t>23</a:t>
            </a:fld>
            <a:endParaRPr lang="fr-FR" altLang="fr-FR" sz="1800">
              <a:solidFill>
                <a:srgbClr val="FFFFFF"/>
              </a:solidFill>
              <a:latin typeface="Tahoma" panose="020B0604030504040204" pitchFamily="34" charset="0"/>
            </a:endParaRPr>
          </a:p>
        </p:txBody>
      </p:sp>
    </p:spTree>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8066" name="Titre 1">
            <a:extLst>
              <a:ext uri="{FF2B5EF4-FFF2-40B4-BE49-F238E27FC236}">
                <a16:creationId xmlns:a16="http://schemas.microsoft.com/office/drawing/2014/main" xmlns="" id="{4226C957-B4CD-4E09-86CB-C655B0A8D8EF}"/>
              </a:ext>
            </a:extLst>
          </p:cNvPr>
          <p:cNvSpPr>
            <a:spLocks noGrp="1"/>
          </p:cNvSpPr>
          <p:nvPr>
            <p:ph type="title"/>
          </p:nvPr>
        </p:nvSpPr>
        <p:spPr>
          <a:xfrm>
            <a:off x="768350" y="585788"/>
            <a:ext cx="7289800" cy="1498600"/>
          </a:xfrm>
        </p:spPr>
        <p:txBody>
          <a:bodyPr/>
          <a:lstStyle/>
          <a:p>
            <a:pPr eaLnBrk="1" hangingPunct="1">
              <a:defRPr/>
            </a:pPr>
            <a:r>
              <a:rPr lang="fr-FR" altLang="fr-FR" sz="2800">
                <a:solidFill>
                  <a:schemeClr val="tx2"/>
                </a:solidFill>
              </a:rPr>
              <a:t>Le BAC Sciences et Technologie </a:t>
            </a:r>
            <a:br>
              <a:rPr lang="fr-FR" altLang="fr-FR" sz="2800">
                <a:solidFill>
                  <a:schemeClr val="tx2"/>
                </a:solidFill>
              </a:rPr>
            </a:br>
            <a:r>
              <a:rPr lang="fr-FR" altLang="fr-FR" sz="2800">
                <a:solidFill>
                  <a:schemeClr val="tx2"/>
                </a:solidFill>
              </a:rPr>
              <a:t>de l’Hôtellerie et de la Restauration</a:t>
            </a:r>
          </a:p>
        </p:txBody>
      </p:sp>
      <p:sp>
        <p:nvSpPr>
          <p:cNvPr id="35843" name="Espace réservé du contenu 2">
            <a:extLst>
              <a:ext uri="{FF2B5EF4-FFF2-40B4-BE49-F238E27FC236}">
                <a16:creationId xmlns:a16="http://schemas.microsoft.com/office/drawing/2014/main" xmlns="" id="{FFA950D0-DD26-4A1B-A4FE-A6B6D4A74514}"/>
              </a:ext>
            </a:extLst>
          </p:cNvPr>
          <p:cNvSpPr>
            <a:spLocks noGrp="1"/>
          </p:cNvSpPr>
          <p:nvPr>
            <p:ph sz="half" idx="1"/>
          </p:nvPr>
        </p:nvSpPr>
        <p:spPr>
          <a:xfrm>
            <a:off x="179388" y="2171700"/>
            <a:ext cx="4321175" cy="4752975"/>
          </a:xfrm>
        </p:spPr>
        <p:txBody>
          <a:bodyPr/>
          <a:lstStyle/>
          <a:p>
            <a:pPr marL="273050" indent="-273050">
              <a:buFont typeface="Tw Cen MT"/>
              <a:buNone/>
              <a:defRPr/>
            </a:pPr>
            <a:r>
              <a:rPr lang="fr-FR" altLang="fr-FR" sz="1600" b="1" dirty="0"/>
              <a:t>Profil : </a:t>
            </a:r>
            <a:r>
              <a:rPr lang="fr-FR" altLang="fr-FR" sz="1600" b="1" dirty="0">
                <a:solidFill>
                  <a:schemeClr val="accent4"/>
                </a:solidFill>
              </a:rPr>
              <a:t>Intérêt pour la gestion hôtelière, le service, la restauration. </a:t>
            </a:r>
          </a:p>
          <a:p>
            <a:pPr marL="273050" indent="-273050">
              <a:buFont typeface="Tw Cen MT"/>
              <a:buNone/>
              <a:defRPr/>
            </a:pPr>
            <a:r>
              <a:rPr lang="fr-FR" sz="1600" b="1" dirty="0"/>
              <a:t>Au programme :</a:t>
            </a:r>
            <a:r>
              <a:rPr lang="fr-FR" sz="1600" dirty="0">
                <a:solidFill>
                  <a:srgbClr val="000000"/>
                </a:solidFill>
              </a:rPr>
              <a:t> économie et gestion hôtelière, sciences et technologies culinaires, sciences et technologies des services. Séances (en atelier culinaire, en restaurant et/ou hôtel d’application)</a:t>
            </a:r>
          </a:p>
          <a:p>
            <a:pPr marL="0" indent="0">
              <a:buFont typeface="Tw Cen MT"/>
              <a:buNone/>
              <a:defRPr/>
            </a:pPr>
            <a:r>
              <a:rPr lang="fr-FR" sz="1600" b="1" dirty="0"/>
              <a:t>Les spécialités : </a:t>
            </a:r>
          </a:p>
          <a:p>
            <a:pPr marL="0" indent="0">
              <a:lnSpc>
                <a:spcPct val="100000"/>
              </a:lnSpc>
              <a:spcBef>
                <a:spcPts val="0"/>
              </a:spcBef>
              <a:buFont typeface="Tw Cen MT"/>
              <a:buNone/>
              <a:defRPr/>
            </a:pPr>
            <a:r>
              <a:rPr lang="fr-FR" sz="1400" b="1" dirty="0"/>
              <a:t>En 1</a:t>
            </a:r>
            <a:r>
              <a:rPr lang="fr-FR" sz="1400" b="1" baseline="30000" dirty="0"/>
              <a:t>ère</a:t>
            </a:r>
            <a:r>
              <a:rPr lang="fr-FR" sz="1400" b="1" dirty="0"/>
              <a:t> : </a:t>
            </a:r>
          </a:p>
          <a:p>
            <a:pPr marL="261938" indent="-261938">
              <a:spcBef>
                <a:spcPts val="0"/>
              </a:spcBef>
              <a:buFont typeface="Wingdings" panose="05000000000000000000" pitchFamily="2" charset="2"/>
              <a:buChar char="§"/>
              <a:tabLst>
                <a:tab pos="261938" algn="l"/>
              </a:tabLst>
              <a:defRPr/>
            </a:pPr>
            <a:r>
              <a:rPr lang="fr-FR" sz="1400" u="sng" dirty="0">
                <a:uFill>
                  <a:solidFill>
                    <a:schemeClr val="accent1"/>
                  </a:solidFill>
                </a:uFill>
              </a:rPr>
              <a:t>Enseignement scientifique alimentation-environnement (ES AE).</a:t>
            </a:r>
          </a:p>
          <a:p>
            <a:pPr marL="261938" indent="-261938">
              <a:spcBef>
                <a:spcPts val="0"/>
              </a:spcBef>
              <a:buFont typeface="Wingdings" panose="05000000000000000000" pitchFamily="2" charset="2"/>
              <a:buChar char="§"/>
              <a:tabLst>
                <a:tab pos="261938" algn="l"/>
              </a:tabLst>
              <a:defRPr/>
            </a:pPr>
            <a:r>
              <a:rPr lang="fr-FR" sz="1400" u="sng" dirty="0">
                <a:uFill>
                  <a:solidFill>
                    <a:schemeClr val="accent1"/>
                  </a:solidFill>
                </a:uFill>
              </a:rPr>
              <a:t>Sciences et technologies culinaires et des services.</a:t>
            </a:r>
          </a:p>
          <a:p>
            <a:pPr marL="261938" indent="-261938">
              <a:spcBef>
                <a:spcPts val="0"/>
              </a:spcBef>
              <a:buFont typeface="Wingdings" panose="05000000000000000000" pitchFamily="2" charset="2"/>
              <a:buChar char="§"/>
              <a:tabLst>
                <a:tab pos="261938" algn="l"/>
              </a:tabLst>
              <a:defRPr/>
            </a:pPr>
            <a:r>
              <a:rPr lang="fr-FR" sz="1400" u="sng" dirty="0">
                <a:uFill>
                  <a:solidFill>
                    <a:schemeClr val="accent1"/>
                  </a:solidFill>
                </a:uFill>
              </a:rPr>
              <a:t>Économie et gestion hôtelière.</a:t>
            </a:r>
          </a:p>
          <a:p>
            <a:pPr marL="0" indent="0">
              <a:spcBef>
                <a:spcPts val="0"/>
              </a:spcBef>
              <a:buFont typeface="Tw Cen MT"/>
              <a:buNone/>
              <a:defRPr/>
            </a:pPr>
            <a:r>
              <a:rPr lang="fr-FR" sz="1400" b="1" dirty="0"/>
              <a:t>En terminale : </a:t>
            </a:r>
          </a:p>
          <a:p>
            <a:pPr marL="261938" indent="-261938">
              <a:spcBef>
                <a:spcPts val="0"/>
              </a:spcBef>
              <a:buFont typeface="Wingdings" panose="05000000000000000000" pitchFamily="2" charset="2"/>
              <a:buChar char="§"/>
              <a:defRPr/>
            </a:pPr>
            <a:r>
              <a:rPr lang="fr-FR" sz="1400" u="sng" dirty="0">
                <a:uFill>
                  <a:solidFill>
                    <a:schemeClr val="accent1"/>
                  </a:solidFill>
                </a:uFill>
              </a:rPr>
              <a:t>Économie et gestion hôtelière.</a:t>
            </a:r>
          </a:p>
          <a:p>
            <a:pPr marL="261938" indent="-261938">
              <a:spcBef>
                <a:spcPts val="0"/>
              </a:spcBef>
              <a:buFont typeface="Wingdings" panose="05000000000000000000" pitchFamily="2" charset="2"/>
              <a:buChar char="§"/>
              <a:defRPr/>
            </a:pPr>
            <a:r>
              <a:rPr lang="fr-FR" sz="1400" u="sng" dirty="0">
                <a:uFill>
                  <a:solidFill>
                    <a:schemeClr val="accent1"/>
                  </a:solidFill>
                </a:uFill>
              </a:rPr>
              <a:t>Sciences et technologies culinaires et des services – enseignement scientifique alimentation-environnement (ES AE).</a:t>
            </a:r>
          </a:p>
          <a:p>
            <a:pPr marL="261938" indent="-261938">
              <a:buFont typeface="Wingdings" panose="05000000000000000000" pitchFamily="2" charset="2"/>
              <a:buChar char="§"/>
              <a:defRPr/>
            </a:pPr>
            <a:endParaRPr lang="fr-FR" sz="1400" b="1" u="sng" dirty="0">
              <a:uFill>
                <a:solidFill>
                  <a:schemeClr val="accent1"/>
                </a:solidFill>
              </a:uFill>
            </a:endParaRPr>
          </a:p>
        </p:txBody>
      </p:sp>
      <p:sp>
        <p:nvSpPr>
          <p:cNvPr id="5" name="Rectangle 4">
            <a:extLst>
              <a:ext uri="{FF2B5EF4-FFF2-40B4-BE49-F238E27FC236}">
                <a16:creationId xmlns:a16="http://schemas.microsoft.com/office/drawing/2014/main" xmlns="" id="{BF0EEF9E-2D23-4F7B-81B2-5FE9473A38AB}"/>
              </a:ext>
            </a:extLst>
          </p:cNvPr>
          <p:cNvSpPr>
            <a:spLocks noChangeArrowheads="1"/>
          </p:cNvSpPr>
          <p:nvPr/>
        </p:nvSpPr>
        <p:spPr bwMode="auto">
          <a:xfrm rot="1440000">
            <a:off x="7515193" y="97661"/>
            <a:ext cx="1772926" cy="1077860"/>
          </a:xfrm>
          <a:prstGeom prst="rect">
            <a:avLst/>
          </a:prstGeom>
          <a:noFill/>
          <a:ln>
            <a:noFill/>
          </a:ln>
          <a:effectLst/>
        </p:spPr>
        <p:txBody>
          <a:bodyPr lIns="92075" tIns="46038" rIns="92075" bIns="46038">
            <a:spAutoFit/>
            <a:scene3d>
              <a:camera prst="orthographicFront"/>
              <a:lightRig rig="soft" dir="t">
                <a:rot lat="0" lon="0" rev="15600000"/>
              </a:lightRig>
            </a:scene3d>
            <a:sp3d extrusionH="57150" prstMaterial="softEdge">
              <a:bevelT w="25400" h="38100"/>
            </a:sp3d>
          </a:bodyPr>
          <a:lstStyle/>
          <a:p>
            <a:pPr algn="ctr">
              <a:defRPr/>
            </a:pPr>
            <a:r>
              <a:rPr lang="fr-FR" altLang="fr-FR" sz="3200" b="1" dirty="0">
                <a:ln/>
                <a:solidFill>
                  <a:schemeClr val="accent4"/>
                </a:solidFill>
                <a:latin typeface="Times New Roman" pitchFamily="18" charset="0"/>
              </a:rPr>
              <a:t>Bac  STHR</a:t>
            </a:r>
          </a:p>
        </p:txBody>
      </p:sp>
      <p:graphicFrame>
        <p:nvGraphicFramePr>
          <p:cNvPr id="8" name="Tableau 7">
            <a:extLst>
              <a:ext uri="{FF2B5EF4-FFF2-40B4-BE49-F238E27FC236}">
                <a16:creationId xmlns:a16="http://schemas.microsoft.com/office/drawing/2014/main" xmlns="" id="{567BC4D1-0B82-46D6-83D4-315F37866878}"/>
              </a:ext>
            </a:extLst>
          </p:cNvPr>
          <p:cNvGraphicFramePr>
            <a:graphicFrameLocks noGrp="1"/>
          </p:cNvGraphicFramePr>
          <p:nvPr>
            <p:extLst>
              <p:ext uri="{D42A27DB-BD31-4B8C-83A1-F6EECF244321}">
                <p14:modId xmlns:p14="http://schemas.microsoft.com/office/powerpoint/2010/main" xmlns="" val="3132928929"/>
              </p:ext>
            </p:extLst>
          </p:nvPr>
        </p:nvGraphicFramePr>
        <p:xfrm>
          <a:off x="4500563" y="3128861"/>
          <a:ext cx="4391025" cy="3120511"/>
        </p:xfrm>
        <a:graphic>
          <a:graphicData uri="http://schemas.openxmlformats.org/drawingml/2006/table">
            <a:tbl>
              <a:tblPr firstRow="1" bandRow="1">
                <a:tableStyleId>{F5AB1C69-6EDB-4FF4-983F-18BD219EF322}</a:tableStyleId>
              </a:tblPr>
              <a:tblGrid>
                <a:gridCol w="3311215">
                  <a:extLst>
                    <a:ext uri="{9D8B030D-6E8A-4147-A177-3AD203B41FA5}">
                      <a16:colId xmlns:a16="http://schemas.microsoft.com/office/drawing/2014/main" xmlns="" val="20000"/>
                    </a:ext>
                  </a:extLst>
                </a:gridCol>
                <a:gridCol w="539905">
                  <a:extLst>
                    <a:ext uri="{9D8B030D-6E8A-4147-A177-3AD203B41FA5}">
                      <a16:colId xmlns:a16="http://schemas.microsoft.com/office/drawing/2014/main" xmlns="" val="20001"/>
                    </a:ext>
                  </a:extLst>
                </a:gridCol>
                <a:gridCol w="539905">
                  <a:extLst>
                    <a:ext uri="{9D8B030D-6E8A-4147-A177-3AD203B41FA5}">
                      <a16:colId xmlns:a16="http://schemas.microsoft.com/office/drawing/2014/main" xmlns="" val="20002"/>
                    </a:ext>
                  </a:extLst>
                </a:gridCol>
              </a:tblGrid>
              <a:tr h="51816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a:t>Enseignement spécifique selon la</a:t>
                      </a:r>
                      <a:r>
                        <a:rPr lang="fr-FR" sz="1400" baseline="0"/>
                        <a:t> spécialité</a:t>
                      </a:r>
                      <a:endParaRPr lang="fr-FR" sz="1400"/>
                    </a:p>
                  </a:txBody>
                  <a:tcPr marL="91428" marR="91428" marT="45721" marB="45721"/>
                </a:tc>
                <a:tc>
                  <a:txBody>
                    <a:bodyPr/>
                    <a:lstStyle/>
                    <a:p>
                      <a:pPr algn="ctr"/>
                      <a:r>
                        <a:rPr lang="fr-FR" sz="1400"/>
                        <a:t>1</a:t>
                      </a:r>
                      <a:r>
                        <a:rPr lang="fr-FR" sz="1400" baseline="30000"/>
                        <a:t>ère</a:t>
                      </a:r>
                      <a:r>
                        <a:rPr lang="fr-FR" sz="1400"/>
                        <a:t> </a:t>
                      </a:r>
                    </a:p>
                  </a:txBody>
                  <a:tcPr marL="91428" marR="91428" marT="45721" marB="45721" anchor="ctr"/>
                </a:tc>
                <a:tc>
                  <a:txBody>
                    <a:bodyPr/>
                    <a:lstStyle/>
                    <a:p>
                      <a:pPr algn="ctr"/>
                      <a:r>
                        <a:rPr lang="fr-FR" sz="1400" err="1"/>
                        <a:t>Tle</a:t>
                      </a:r>
                      <a:r>
                        <a:rPr lang="fr-FR" sz="1400"/>
                        <a:t> </a:t>
                      </a:r>
                    </a:p>
                  </a:txBody>
                  <a:tcPr marL="91428" marR="91428" marT="45721" marB="45721" anchor="ctr"/>
                </a:tc>
                <a:extLst>
                  <a:ext uri="{0D108BD9-81ED-4DB2-BD59-A6C34878D82A}">
                    <a16:rowId xmlns:a16="http://schemas.microsoft.com/office/drawing/2014/main" xmlns="" val="10000"/>
                  </a:ext>
                </a:extLst>
              </a:tr>
              <a:tr h="731516">
                <a:tc>
                  <a:txBody>
                    <a:bodyPr/>
                    <a:lstStyle/>
                    <a:p>
                      <a:r>
                        <a:rPr lang="fr-FR" sz="1400"/>
                        <a:t>Enseignement scientifique alimentation-environnement (ESAE)</a:t>
                      </a:r>
                    </a:p>
                  </a:txBody>
                  <a:tcPr marL="91428" marR="91428" marT="45721" marB="45721" anchor="ctr"/>
                </a:tc>
                <a:tc>
                  <a:txBody>
                    <a:bodyPr/>
                    <a:lstStyle/>
                    <a:p>
                      <a:pPr algn="ctr"/>
                      <a:r>
                        <a:rPr lang="fr-FR" sz="1400"/>
                        <a:t>3h</a:t>
                      </a:r>
                    </a:p>
                  </a:txBody>
                  <a:tcPr marL="91428" marR="91428" marT="45721" marB="45721" anchor="ctr"/>
                </a:tc>
                <a:tc>
                  <a:txBody>
                    <a:bodyPr/>
                    <a:lstStyle/>
                    <a:p>
                      <a:pPr algn="ctr"/>
                      <a:r>
                        <a:rPr lang="fr-FR" sz="1400"/>
                        <a:t>-</a:t>
                      </a:r>
                    </a:p>
                  </a:txBody>
                  <a:tcPr marL="91428" marR="91428" marT="45721" marB="45721" anchor="ctr"/>
                </a:tc>
                <a:extLst>
                  <a:ext uri="{0D108BD9-81ED-4DB2-BD59-A6C34878D82A}">
                    <a16:rowId xmlns:a16="http://schemas.microsoft.com/office/drawing/2014/main" xmlns="" val="10001"/>
                  </a:ext>
                </a:extLst>
              </a:tr>
              <a:tr h="518162">
                <a:tc>
                  <a:txBody>
                    <a:bodyPr/>
                    <a:lstStyle/>
                    <a:p>
                      <a:r>
                        <a:rPr lang="fr-FR" sz="1400"/>
                        <a:t>Sciences et technologies culinaires et des services</a:t>
                      </a:r>
                    </a:p>
                  </a:txBody>
                  <a:tcPr marL="91428" marR="91428" marT="45721" marB="45721" anchor="ctr"/>
                </a:tc>
                <a:tc>
                  <a:txBody>
                    <a:bodyPr/>
                    <a:lstStyle/>
                    <a:p>
                      <a:pPr algn="ctr"/>
                      <a:r>
                        <a:rPr lang="fr-FR" sz="1400"/>
                        <a:t>10h</a:t>
                      </a:r>
                    </a:p>
                  </a:txBody>
                  <a:tcPr marL="91428" marR="91428" marT="45721" marB="45721" anchor="ctr"/>
                </a:tc>
                <a:tc>
                  <a:txBody>
                    <a:bodyPr/>
                    <a:lstStyle/>
                    <a:p>
                      <a:pPr algn="ctr"/>
                      <a:r>
                        <a:rPr lang="fr-FR" sz="1400"/>
                        <a:t>-</a:t>
                      </a:r>
                    </a:p>
                  </a:txBody>
                  <a:tcPr marL="91428" marR="91428" marT="45721" marB="45721" anchor="ctr"/>
                </a:tc>
                <a:extLst>
                  <a:ext uri="{0D108BD9-81ED-4DB2-BD59-A6C34878D82A}">
                    <a16:rowId xmlns:a16="http://schemas.microsoft.com/office/drawing/2014/main" xmlns="" val="10002"/>
                  </a:ext>
                </a:extLst>
              </a:tr>
              <a:tr h="884667">
                <a:tc>
                  <a:txBody>
                    <a:bodyPr/>
                    <a:lstStyle/>
                    <a:p>
                      <a:r>
                        <a:rPr lang="fr-FR" sz="1400" dirty="0"/>
                        <a:t>Sciences et technologies</a:t>
                      </a:r>
                      <a:r>
                        <a:rPr lang="fr-FR" sz="1400" baseline="0" dirty="0"/>
                        <a:t> culinaires et des services – enseignement scientifique alimentation-environnement (ESAE)</a:t>
                      </a:r>
                    </a:p>
                  </a:txBody>
                  <a:tcPr marL="91428" marR="91428" marT="45721" marB="45721" anchor="ctr"/>
                </a:tc>
                <a:tc>
                  <a:txBody>
                    <a:bodyPr/>
                    <a:lstStyle/>
                    <a:p>
                      <a:pPr algn="ctr"/>
                      <a:r>
                        <a:rPr lang="fr-FR" sz="1400"/>
                        <a:t>-</a:t>
                      </a:r>
                    </a:p>
                  </a:txBody>
                  <a:tcPr marL="91428" marR="91428" marT="45721" marB="45721" anchor="ctr"/>
                </a:tc>
                <a:tc>
                  <a:txBody>
                    <a:bodyPr/>
                    <a:lstStyle/>
                    <a:p>
                      <a:pPr algn="ctr"/>
                      <a:r>
                        <a:rPr lang="fr-FR" sz="1400"/>
                        <a:t>13h</a:t>
                      </a:r>
                    </a:p>
                  </a:txBody>
                  <a:tcPr marL="91428" marR="91428" marT="45721" marB="45721" anchor="ctr"/>
                </a:tc>
                <a:extLst>
                  <a:ext uri="{0D108BD9-81ED-4DB2-BD59-A6C34878D82A}">
                    <a16:rowId xmlns:a16="http://schemas.microsoft.com/office/drawing/2014/main" xmlns="" val="10003"/>
                  </a:ext>
                </a:extLst>
              </a:tr>
              <a:tr h="468004">
                <a:tc>
                  <a:txBody>
                    <a:bodyPr/>
                    <a:lstStyle/>
                    <a:p>
                      <a:r>
                        <a:rPr lang="fr-FR" sz="1400"/>
                        <a:t>Economie</a:t>
                      </a:r>
                      <a:r>
                        <a:rPr lang="fr-FR" sz="1400" baseline="0"/>
                        <a:t> – gestion hôtelière</a:t>
                      </a:r>
                      <a:endParaRPr lang="fr-FR" sz="1400"/>
                    </a:p>
                  </a:txBody>
                  <a:tcPr marL="91428" marR="91428" marT="45721" marB="45721" anchor="ctr"/>
                </a:tc>
                <a:tc>
                  <a:txBody>
                    <a:bodyPr/>
                    <a:lstStyle/>
                    <a:p>
                      <a:pPr algn="ctr"/>
                      <a:r>
                        <a:rPr lang="fr-FR" sz="1400"/>
                        <a:t>5h</a:t>
                      </a:r>
                    </a:p>
                  </a:txBody>
                  <a:tcPr marL="91428" marR="91428" marT="45721" marB="45721" anchor="ctr"/>
                </a:tc>
                <a:tc>
                  <a:txBody>
                    <a:bodyPr/>
                    <a:lstStyle/>
                    <a:p>
                      <a:pPr algn="ctr"/>
                      <a:r>
                        <a:rPr lang="fr-FR" sz="1400" dirty="0"/>
                        <a:t>5h</a:t>
                      </a:r>
                    </a:p>
                  </a:txBody>
                  <a:tcPr marL="91428" marR="91428" marT="45721" marB="45721" anchor="ctr"/>
                </a:tc>
                <a:extLst>
                  <a:ext uri="{0D108BD9-81ED-4DB2-BD59-A6C34878D82A}">
                    <a16:rowId xmlns:a16="http://schemas.microsoft.com/office/drawing/2014/main" xmlns="" val="10004"/>
                  </a:ext>
                </a:extLst>
              </a:tr>
            </a:tbl>
          </a:graphicData>
        </a:graphic>
      </p:graphicFrame>
    </p:spTree>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9090" name="Titre 1">
            <a:extLst>
              <a:ext uri="{FF2B5EF4-FFF2-40B4-BE49-F238E27FC236}">
                <a16:creationId xmlns:a16="http://schemas.microsoft.com/office/drawing/2014/main" xmlns="" id="{4509F296-F1CC-438B-8A25-F3D12A1CD918}"/>
              </a:ext>
            </a:extLst>
          </p:cNvPr>
          <p:cNvSpPr>
            <a:spLocks noGrp="1"/>
          </p:cNvSpPr>
          <p:nvPr>
            <p:ph type="title"/>
          </p:nvPr>
        </p:nvSpPr>
        <p:spPr>
          <a:xfrm>
            <a:off x="768350" y="585788"/>
            <a:ext cx="7289800" cy="1498600"/>
          </a:xfrm>
        </p:spPr>
        <p:txBody>
          <a:bodyPr/>
          <a:lstStyle/>
          <a:p>
            <a:pPr eaLnBrk="1" hangingPunct="1">
              <a:defRPr/>
            </a:pPr>
            <a:r>
              <a:rPr lang="fr-FR" altLang="fr-FR">
                <a:solidFill>
                  <a:schemeClr val="tx2"/>
                </a:solidFill>
              </a:rPr>
              <a:t>Poursuite d’étude :</a:t>
            </a:r>
          </a:p>
        </p:txBody>
      </p:sp>
      <p:sp>
        <p:nvSpPr>
          <p:cNvPr id="4" name="Espace réservé du contenu 3">
            <a:extLst>
              <a:ext uri="{FF2B5EF4-FFF2-40B4-BE49-F238E27FC236}">
                <a16:creationId xmlns:a16="http://schemas.microsoft.com/office/drawing/2014/main" xmlns="" id="{F0D09FDC-44A1-4594-989D-916A01D6CC21}"/>
              </a:ext>
            </a:extLst>
          </p:cNvPr>
          <p:cNvSpPr>
            <a:spLocks noGrp="1"/>
          </p:cNvSpPr>
          <p:nvPr>
            <p:ph sz="half" idx="1"/>
          </p:nvPr>
        </p:nvSpPr>
        <p:spPr>
          <a:xfrm>
            <a:off x="252413" y="1844675"/>
            <a:ext cx="8712200" cy="4824413"/>
          </a:xfrm>
        </p:spPr>
        <p:txBody>
          <a:bodyPr rtlCol="0">
            <a:noAutofit/>
          </a:bodyPr>
          <a:lstStyle/>
          <a:p>
            <a:pPr marL="0" indent="0">
              <a:buClr>
                <a:schemeClr val="accent4"/>
              </a:buClr>
              <a:buFont typeface="Tw Cen MT"/>
              <a:buNone/>
              <a:defRPr/>
            </a:pPr>
            <a:r>
              <a:rPr lang="fr-FR" sz="1600" i="1">
                <a:solidFill>
                  <a:srgbClr val="000000"/>
                </a:solidFill>
              </a:rPr>
              <a:t>Le bac STHR prépare aux études supérieures du domaine hôtelier, mais aussi de la gestion ou du tourisme. </a:t>
            </a:r>
          </a:p>
          <a:p>
            <a:pPr marL="273050" indent="-273050">
              <a:buClr>
                <a:schemeClr val="accent4"/>
              </a:buClr>
              <a:buFont typeface="Wingdings" panose="05000000000000000000" pitchFamily="2" charset="2"/>
              <a:buChar char="q"/>
              <a:defRPr/>
            </a:pPr>
            <a:r>
              <a:rPr lang="fr-FR" sz="1600" b="1">
                <a:solidFill>
                  <a:srgbClr val="000000"/>
                </a:solidFill>
              </a:rPr>
              <a:t>Le BTS management en hôtellerie-restauration</a:t>
            </a:r>
            <a:r>
              <a:rPr lang="fr-FR" sz="1600">
                <a:solidFill>
                  <a:srgbClr val="000000"/>
                </a:solidFill>
              </a:rPr>
              <a:t>, en 2 ans, propose trois options : </a:t>
            </a:r>
            <a:r>
              <a:rPr lang="fr-FR" sz="1600">
                <a:solidFill>
                  <a:schemeClr val="accent4"/>
                </a:solidFill>
              </a:rPr>
              <a:t>(A) </a:t>
            </a:r>
            <a:r>
              <a:rPr lang="fr-FR" sz="1600" b="1">
                <a:solidFill>
                  <a:schemeClr val="accent4"/>
                </a:solidFill>
              </a:rPr>
              <a:t>management d’unité de restauration</a:t>
            </a:r>
            <a:r>
              <a:rPr lang="fr-FR" sz="1600">
                <a:solidFill>
                  <a:schemeClr val="accent4"/>
                </a:solidFill>
              </a:rPr>
              <a:t>, (B) </a:t>
            </a:r>
            <a:r>
              <a:rPr lang="fr-FR" sz="1600" b="1">
                <a:solidFill>
                  <a:schemeClr val="accent4"/>
                </a:solidFill>
              </a:rPr>
              <a:t>management d’unité de production culinaire</a:t>
            </a:r>
            <a:r>
              <a:rPr lang="fr-FR" sz="1600">
                <a:solidFill>
                  <a:schemeClr val="accent4"/>
                </a:solidFill>
              </a:rPr>
              <a:t>, (C) </a:t>
            </a:r>
            <a:r>
              <a:rPr lang="fr-FR" sz="1600" b="1">
                <a:solidFill>
                  <a:schemeClr val="accent4"/>
                </a:solidFill>
              </a:rPr>
              <a:t>management d’unité d’hébergement</a:t>
            </a:r>
            <a:r>
              <a:rPr lang="fr-FR" sz="1600">
                <a:solidFill>
                  <a:schemeClr val="accent4"/>
                </a:solidFill>
              </a:rPr>
              <a:t>. </a:t>
            </a:r>
          </a:p>
          <a:p>
            <a:pPr marL="273050" indent="-273050">
              <a:buClr>
                <a:schemeClr val="accent4"/>
              </a:buClr>
              <a:buFont typeface="Wingdings" panose="05000000000000000000" pitchFamily="2" charset="2"/>
              <a:buChar char="q"/>
              <a:defRPr/>
            </a:pPr>
            <a:r>
              <a:rPr lang="fr-FR" sz="1600" b="1">
                <a:solidFill>
                  <a:srgbClr val="000000"/>
                </a:solidFill>
              </a:rPr>
              <a:t>Un BUT </a:t>
            </a:r>
            <a:r>
              <a:rPr lang="fr-FR" sz="1600">
                <a:solidFill>
                  <a:srgbClr val="000000"/>
                </a:solidFill>
              </a:rPr>
              <a:t>(</a:t>
            </a:r>
            <a:r>
              <a:rPr lang="fr-FR" sz="1600" b="1">
                <a:solidFill>
                  <a:schemeClr val="accent4"/>
                </a:solidFill>
              </a:rPr>
              <a:t>gestion administrative et commerciale des organisations </a:t>
            </a:r>
            <a:r>
              <a:rPr lang="fr-FR" sz="1600">
                <a:solidFill>
                  <a:schemeClr val="accent4"/>
                </a:solidFill>
              </a:rPr>
              <a:t>; </a:t>
            </a:r>
            <a:r>
              <a:rPr lang="fr-FR" sz="1600" b="1">
                <a:solidFill>
                  <a:schemeClr val="accent4"/>
                </a:solidFill>
              </a:rPr>
              <a:t>gestion logistique et transport </a:t>
            </a:r>
            <a:r>
              <a:rPr lang="fr-FR" sz="1600">
                <a:solidFill>
                  <a:schemeClr val="accent4"/>
                </a:solidFill>
              </a:rPr>
              <a:t>; </a:t>
            </a:r>
            <a:r>
              <a:rPr lang="fr-FR" sz="1600" b="1">
                <a:solidFill>
                  <a:schemeClr val="accent4"/>
                </a:solidFill>
              </a:rPr>
              <a:t>techniques de commercialisation</a:t>
            </a:r>
            <a:r>
              <a:rPr lang="fr-FR" sz="1600">
                <a:solidFill>
                  <a:schemeClr val="accent4"/>
                </a:solidFill>
              </a:rPr>
              <a:t>…</a:t>
            </a:r>
            <a:r>
              <a:rPr lang="fr-FR" sz="1600">
                <a:solidFill>
                  <a:srgbClr val="000000"/>
                </a:solidFill>
              </a:rPr>
              <a:t>), préparé en 3 ans.</a:t>
            </a:r>
          </a:p>
          <a:p>
            <a:pPr marL="273050" indent="-273050">
              <a:buClr>
                <a:schemeClr val="accent4"/>
              </a:buClr>
              <a:buFont typeface="Wingdings" panose="05000000000000000000" pitchFamily="2" charset="2"/>
              <a:buChar char="q"/>
              <a:defRPr/>
            </a:pPr>
            <a:r>
              <a:rPr lang="fr-FR" sz="1600" b="1">
                <a:solidFill>
                  <a:srgbClr val="000000"/>
                </a:solidFill>
              </a:rPr>
              <a:t>Les écoles privées </a:t>
            </a:r>
            <a:r>
              <a:rPr lang="fr-FR" sz="1600">
                <a:solidFill>
                  <a:srgbClr val="000000"/>
                </a:solidFill>
              </a:rPr>
              <a:t>(en 2 ou 3 ans après le bac) sont nombreuses, mais coûteuses.</a:t>
            </a:r>
          </a:p>
          <a:p>
            <a:pPr marL="273050" indent="-273050">
              <a:buClr>
                <a:schemeClr val="accent4"/>
              </a:buClr>
              <a:buFont typeface="Wingdings" panose="05000000000000000000" pitchFamily="2" charset="2"/>
              <a:buChar char="q"/>
              <a:defRPr/>
            </a:pPr>
            <a:r>
              <a:rPr lang="fr-FR" sz="1600" b="1">
                <a:solidFill>
                  <a:srgbClr val="000000"/>
                </a:solidFill>
              </a:rPr>
              <a:t>L’université</a:t>
            </a:r>
            <a:r>
              <a:rPr lang="fr-FR" sz="1600">
                <a:solidFill>
                  <a:srgbClr val="000000"/>
                </a:solidFill>
              </a:rPr>
              <a:t> propose de nombreuses </a:t>
            </a:r>
            <a:r>
              <a:rPr lang="fr-FR" sz="1600" b="1">
                <a:solidFill>
                  <a:schemeClr val="accent4"/>
                </a:solidFill>
              </a:rPr>
              <a:t>licences professionnelles </a:t>
            </a:r>
            <a:r>
              <a:rPr lang="fr-FR" sz="1600">
                <a:solidFill>
                  <a:srgbClr val="000000"/>
                </a:solidFill>
              </a:rPr>
              <a:t>(un an après un bac + 2) en hôtellerie-restauration. Leur atout : délivrer un complément de formation en matière de management, de reprise d’une PME, d’ouverture à l’international…</a:t>
            </a:r>
            <a:endParaRPr lang="fr-FR" sz="1600" b="1">
              <a:solidFill>
                <a:prstClr val="black"/>
              </a:solidFill>
            </a:endParaRPr>
          </a:p>
          <a:p>
            <a:pPr marL="0" indent="0">
              <a:buClr>
                <a:schemeClr val="accent4"/>
              </a:buClr>
              <a:buFont typeface="Tw Cen MT"/>
              <a:buNone/>
              <a:defRPr/>
            </a:pPr>
            <a:r>
              <a:rPr lang="fr-FR" sz="1600">
                <a:solidFill>
                  <a:srgbClr val="000000"/>
                </a:solidFill>
              </a:rPr>
              <a:t>Pour entrer dans la vie active encore plus rapidement, il est possible de préparer, en un an :</a:t>
            </a:r>
          </a:p>
          <a:p>
            <a:pPr marL="273050" indent="-273050">
              <a:spcBef>
                <a:spcPts val="600"/>
              </a:spcBef>
              <a:buClr>
                <a:schemeClr val="accent4"/>
              </a:buClr>
              <a:buFont typeface="Wingdings" panose="05000000000000000000" pitchFamily="2" charset="2"/>
              <a:buChar char="q"/>
              <a:defRPr/>
            </a:pPr>
            <a:r>
              <a:rPr lang="fr-FR" sz="1600">
                <a:solidFill>
                  <a:srgbClr val="000000"/>
                </a:solidFill>
              </a:rPr>
              <a:t> </a:t>
            </a:r>
            <a:r>
              <a:rPr lang="fr-FR" sz="1600" b="1">
                <a:solidFill>
                  <a:srgbClr val="000000"/>
                </a:solidFill>
              </a:rPr>
              <a:t>une MC </a:t>
            </a:r>
            <a:r>
              <a:rPr lang="fr-FR" sz="1600">
                <a:solidFill>
                  <a:srgbClr val="000000"/>
                </a:solidFill>
              </a:rPr>
              <a:t>(mention complémentaire) </a:t>
            </a:r>
            <a:r>
              <a:rPr lang="fr-FR" sz="1600" b="1">
                <a:solidFill>
                  <a:schemeClr val="accent4"/>
                </a:solidFill>
              </a:rPr>
              <a:t>accueil-réception </a:t>
            </a:r>
            <a:r>
              <a:rPr lang="fr-FR" sz="1600">
                <a:solidFill>
                  <a:schemeClr val="accent4"/>
                </a:solidFill>
              </a:rPr>
              <a:t>; </a:t>
            </a:r>
            <a:r>
              <a:rPr lang="fr-FR" sz="1600" b="1">
                <a:solidFill>
                  <a:schemeClr val="accent4"/>
                </a:solidFill>
              </a:rPr>
              <a:t>organisateur de réceptions </a:t>
            </a:r>
            <a:r>
              <a:rPr lang="fr-FR" sz="1600">
                <a:solidFill>
                  <a:schemeClr val="accent4"/>
                </a:solidFill>
              </a:rPr>
              <a:t>; </a:t>
            </a:r>
            <a:r>
              <a:rPr lang="fr-FR" sz="1600" b="1">
                <a:solidFill>
                  <a:schemeClr val="accent4"/>
                </a:solidFill>
              </a:rPr>
              <a:t>sommellerie </a:t>
            </a:r>
            <a:endParaRPr lang="fr-FR" sz="1600">
              <a:solidFill>
                <a:schemeClr val="accent4"/>
              </a:solidFill>
            </a:endParaRPr>
          </a:p>
          <a:p>
            <a:pPr marL="273050" indent="-273050">
              <a:spcBef>
                <a:spcPts val="600"/>
              </a:spcBef>
              <a:buClr>
                <a:schemeClr val="accent4"/>
              </a:buClr>
              <a:buFont typeface="Wingdings" panose="05000000000000000000" pitchFamily="2" charset="2"/>
              <a:buChar char="q"/>
              <a:defRPr/>
            </a:pPr>
            <a:r>
              <a:rPr lang="fr-FR" sz="1600" b="1">
                <a:solidFill>
                  <a:srgbClr val="000000"/>
                </a:solidFill>
              </a:rPr>
              <a:t>une FCIL </a:t>
            </a:r>
            <a:r>
              <a:rPr lang="fr-FR" sz="1600">
                <a:solidFill>
                  <a:srgbClr val="000000"/>
                </a:solidFill>
              </a:rPr>
              <a:t>(formation complémentaire d’initiative locale) autour de l’hôtellerie et du tourisme.</a:t>
            </a:r>
          </a:p>
        </p:txBody>
      </p:sp>
      <p:sp>
        <p:nvSpPr>
          <p:cNvPr id="38916" name="Espace réservé du numéro de diapositive 4">
            <a:extLst>
              <a:ext uri="{FF2B5EF4-FFF2-40B4-BE49-F238E27FC236}">
                <a16:creationId xmlns:a16="http://schemas.microsoft.com/office/drawing/2014/main" xmlns="" id="{386AB8B5-39D7-3079-612E-621D4BF11D32}"/>
              </a:ext>
            </a:extLst>
          </p:cNvPr>
          <p:cNvSpPr>
            <a:spLocks noGrp="1"/>
          </p:cNvSpPr>
          <p:nvPr>
            <p:ph type="sldNum" sz="quarter" idx="12"/>
          </p:nvPr>
        </p:nvSpPr>
        <p:spPr bwMode="auto">
          <a:xfrm>
            <a:off x="228600" y="6521450"/>
            <a:ext cx="2133600" cy="31908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64BAFEC-2074-4553-B5DC-EA9DE8E5A2DB}" type="slidenum">
              <a:rPr lang="fr-FR" altLang="fr-FR" sz="1800">
                <a:solidFill>
                  <a:srgbClr val="FFFFFF"/>
                </a:solidFill>
                <a:latin typeface="Tahoma" panose="020B0604030504040204" pitchFamily="34" charset="0"/>
              </a:rPr>
              <a:pPr/>
              <a:t>25</a:t>
            </a:fld>
            <a:endParaRPr lang="fr-FR" altLang="fr-FR" sz="1800">
              <a:solidFill>
                <a:srgbClr val="FFFFFF"/>
              </a:solidFill>
              <a:latin typeface="Tahoma" panose="020B0604030504040204" pitchFamily="34" charset="0"/>
            </a:endParaRPr>
          </a:p>
        </p:txBody>
      </p:sp>
    </p:spTree>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0114" name="Titre 1">
            <a:extLst>
              <a:ext uri="{FF2B5EF4-FFF2-40B4-BE49-F238E27FC236}">
                <a16:creationId xmlns:a16="http://schemas.microsoft.com/office/drawing/2014/main" xmlns="" id="{6E884A7C-5C99-456C-9A79-9D6F0C5532EC}"/>
              </a:ext>
            </a:extLst>
          </p:cNvPr>
          <p:cNvSpPr>
            <a:spLocks noGrp="1"/>
          </p:cNvSpPr>
          <p:nvPr>
            <p:ph type="title"/>
          </p:nvPr>
        </p:nvSpPr>
        <p:spPr>
          <a:xfrm>
            <a:off x="768350" y="585788"/>
            <a:ext cx="7289800" cy="1498600"/>
          </a:xfrm>
        </p:spPr>
        <p:txBody>
          <a:bodyPr/>
          <a:lstStyle/>
          <a:p>
            <a:pPr eaLnBrk="1" fontAlgn="auto" hangingPunct="1">
              <a:spcAft>
                <a:spcPts val="0"/>
              </a:spcAft>
              <a:defRPr/>
            </a:pPr>
            <a:r>
              <a:rPr lang="fr-FR" altLang="fr-FR" sz="2800">
                <a:solidFill>
                  <a:schemeClr val="tx1">
                    <a:lumMod val="95000"/>
                    <a:lumOff val="5000"/>
                  </a:schemeClr>
                </a:solidFill>
              </a:rPr>
              <a:t>Le BAC Sciences et Techniques du théâtre, de la musique et de la dance</a:t>
            </a:r>
          </a:p>
        </p:txBody>
      </p:sp>
      <p:sp>
        <p:nvSpPr>
          <p:cNvPr id="3" name="Espace réservé du contenu 2">
            <a:extLst>
              <a:ext uri="{FF2B5EF4-FFF2-40B4-BE49-F238E27FC236}">
                <a16:creationId xmlns:a16="http://schemas.microsoft.com/office/drawing/2014/main" xmlns="" id="{F46492EE-3482-4B60-806D-F5C59ED6C65B}"/>
              </a:ext>
            </a:extLst>
          </p:cNvPr>
          <p:cNvSpPr>
            <a:spLocks noGrp="1"/>
          </p:cNvSpPr>
          <p:nvPr>
            <p:ph sz="half" idx="1"/>
          </p:nvPr>
        </p:nvSpPr>
        <p:spPr>
          <a:xfrm>
            <a:off x="179388" y="1989138"/>
            <a:ext cx="5184775" cy="3792537"/>
          </a:xfrm>
          <a:solidFill>
            <a:schemeClr val="bg1"/>
          </a:solidFill>
        </p:spPr>
        <p:txBody>
          <a:bodyPr rtlCol="0">
            <a:noAutofit/>
          </a:bodyPr>
          <a:lstStyle/>
          <a:p>
            <a:pPr marL="273050" indent="-273050">
              <a:buFont typeface="Tw Cen MT"/>
              <a:buNone/>
              <a:defRPr/>
            </a:pPr>
            <a:r>
              <a:rPr lang="fr-FR" altLang="fr-FR" sz="1600" b="1"/>
              <a:t>Profil</a:t>
            </a:r>
            <a:r>
              <a:rPr lang="fr-FR" altLang="fr-FR" sz="1600">
                <a:solidFill>
                  <a:schemeClr val="accent1"/>
                </a:solidFill>
                <a:effectLst>
                  <a:outerShdw blurRad="38100" dist="38100" dir="2700000" algn="tl">
                    <a:srgbClr val="000000"/>
                  </a:outerShdw>
                </a:effectLst>
              </a:rPr>
              <a:t> </a:t>
            </a:r>
            <a:r>
              <a:rPr lang="fr-FR" altLang="fr-FR" sz="1600">
                <a:solidFill>
                  <a:schemeClr val="accent1"/>
                </a:solidFill>
              </a:rPr>
              <a:t>: </a:t>
            </a:r>
            <a:r>
              <a:rPr lang="fr-FR" sz="1600" b="1">
                <a:solidFill>
                  <a:schemeClr val="accent4"/>
                </a:solidFill>
              </a:rPr>
              <a:t>instrumentistes, comédiens et danseurs souhaitant consacrer beaucoup de temps à leur passion. Motivation et résistance physique sont de rigueur. Les élèves doivent s’inscrire, en parallèle, dans un conservatoire classé par l’État.</a:t>
            </a:r>
          </a:p>
          <a:p>
            <a:pPr marL="273050" indent="-273050">
              <a:buFont typeface="Tw Cen MT"/>
              <a:buNone/>
              <a:defRPr/>
            </a:pPr>
            <a:r>
              <a:rPr lang="fr-FR" sz="1600" b="1"/>
              <a:t>Au programme : </a:t>
            </a:r>
            <a:r>
              <a:rPr lang="fr-FR" sz="1600"/>
              <a:t>Les cours de musique, de théâtre ou de danse sont dispensés au lycée et dans un établissement d'enseignement artistique.</a:t>
            </a:r>
          </a:p>
          <a:p>
            <a:pPr marL="0" indent="0">
              <a:buFont typeface="Tw Cen MT"/>
              <a:buNone/>
              <a:defRPr/>
            </a:pPr>
            <a:r>
              <a:rPr lang="fr-FR" sz="1600" b="1"/>
              <a:t>Les spécialités : </a:t>
            </a:r>
          </a:p>
          <a:p>
            <a:pPr marL="0" indent="0">
              <a:lnSpc>
                <a:spcPct val="100000"/>
              </a:lnSpc>
              <a:spcBef>
                <a:spcPts val="0"/>
              </a:spcBef>
              <a:buFont typeface="Tw Cen MT"/>
              <a:buNone/>
              <a:defRPr/>
            </a:pPr>
            <a:r>
              <a:rPr lang="fr-FR" sz="1400" b="1"/>
              <a:t>En 1</a:t>
            </a:r>
            <a:r>
              <a:rPr lang="fr-FR" sz="1400" b="1" baseline="30000"/>
              <a:t>ère</a:t>
            </a:r>
            <a:r>
              <a:rPr lang="fr-FR" sz="1400" b="1"/>
              <a:t> : </a:t>
            </a:r>
          </a:p>
          <a:p>
            <a:pPr marL="261938" indent="-261938">
              <a:lnSpc>
                <a:spcPct val="100000"/>
              </a:lnSpc>
              <a:spcBef>
                <a:spcPts val="0"/>
              </a:spcBef>
              <a:buFont typeface="Wingdings" panose="05000000000000000000" pitchFamily="2" charset="2"/>
              <a:buChar char="§"/>
              <a:defRPr/>
            </a:pPr>
            <a:r>
              <a:rPr lang="fr-FR" sz="1400" u="sng">
                <a:uFill>
                  <a:solidFill>
                    <a:schemeClr val="accent1"/>
                  </a:solidFill>
                </a:uFill>
              </a:rPr>
              <a:t>Économie, droit et environnement du spectacle vivant.</a:t>
            </a:r>
          </a:p>
          <a:p>
            <a:pPr marL="261938" indent="-261938">
              <a:lnSpc>
                <a:spcPct val="100000"/>
              </a:lnSpc>
              <a:spcBef>
                <a:spcPts val="0"/>
              </a:spcBef>
              <a:buFont typeface="Wingdings" panose="05000000000000000000" pitchFamily="2" charset="2"/>
              <a:buChar char="§"/>
              <a:defRPr/>
            </a:pPr>
            <a:r>
              <a:rPr lang="fr-FR" sz="1400" u="sng">
                <a:uFill>
                  <a:solidFill>
                    <a:schemeClr val="accent1"/>
                  </a:solidFill>
                </a:uFill>
              </a:rPr>
              <a:t>Culture et sciences chorégraphiques ou musicales ou théâtrales.</a:t>
            </a:r>
          </a:p>
          <a:p>
            <a:pPr marL="261938" indent="-261938">
              <a:lnSpc>
                <a:spcPct val="100000"/>
              </a:lnSpc>
              <a:spcBef>
                <a:spcPts val="0"/>
              </a:spcBef>
              <a:buFont typeface="Wingdings" panose="05000000000000000000" pitchFamily="2" charset="2"/>
              <a:buChar char="§"/>
              <a:defRPr/>
            </a:pPr>
            <a:r>
              <a:rPr lang="fr-FR" sz="1400" u="sng">
                <a:uFill>
                  <a:solidFill>
                    <a:schemeClr val="accent1"/>
                  </a:solidFill>
                </a:uFill>
              </a:rPr>
              <a:t>Pratique chorégraphique ou musicale ou théâtrale</a:t>
            </a:r>
          </a:p>
          <a:p>
            <a:pPr marL="0" indent="0">
              <a:lnSpc>
                <a:spcPct val="100000"/>
              </a:lnSpc>
              <a:spcBef>
                <a:spcPts val="0"/>
              </a:spcBef>
              <a:buFont typeface="Tw Cen MT"/>
              <a:buNone/>
              <a:defRPr/>
            </a:pPr>
            <a:r>
              <a:rPr lang="fr-FR" sz="1400" b="1"/>
              <a:t>En terminale : </a:t>
            </a:r>
          </a:p>
          <a:p>
            <a:pPr marL="261938" indent="-261938">
              <a:lnSpc>
                <a:spcPct val="100000"/>
              </a:lnSpc>
              <a:spcBef>
                <a:spcPts val="0"/>
              </a:spcBef>
              <a:buFont typeface="Wingdings" panose="05000000000000000000" pitchFamily="2" charset="2"/>
              <a:buChar char="§"/>
              <a:defRPr/>
            </a:pPr>
            <a:r>
              <a:rPr lang="fr-FR" sz="1400" u="sng">
                <a:uFill>
                  <a:solidFill>
                    <a:schemeClr val="accent1"/>
                  </a:solidFill>
                </a:uFill>
              </a:rPr>
              <a:t>Culture et sciences chorégraphiques, ou musicales, ou théâtrales.</a:t>
            </a:r>
          </a:p>
          <a:p>
            <a:pPr marL="261938" indent="-261938">
              <a:lnSpc>
                <a:spcPct val="100000"/>
              </a:lnSpc>
              <a:spcBef>
                <a:spcPts val="0"/>
              </a:spcBef>
              <a:buFont typeface="Wingdings" panose="05000000000000000000" pitchFamily="2" charset="2"/>
              <a:buChar char="§"/>
              <a:defRPr/>
            </a:pPr>
            <a:r>
              <a:rPr lang="fr-FR" sz="1400" u="sng">
                <a:uFill>
                  <a:solidFill>
                    <a:schemeClr val="accent1"/>
                  </a:solidFill>
                </a:uFill>
              </a:rPr>
              <a:t>Pratique chorégraphique, ou musicale ou théâtrale.</a:t>
            </a:r>
          </a:p>
          <a:p>
            <a:pPr>
              <a:buFont typeface="Arial" panose="020B0604020202020204" pitchFamily="34" charset="0"/>
              <a:buChar char="•"/>
              <a:defRPr/>
            </a:pPr>
            <a:endParaRPr lang="fr-FR" sz="1600"/>
          </a:p>
          <a:p>
            <a:pPr marL="273050" indent="-273050">
              <a:buFont typeface="Tw Cen MT"/>
              <a:buNone/>
              <a:defRPr/>
            </a:pPr>
            <a:endParaRPr lang="fr-FR" sz="1600"/>
          </a:p>
        </p:txBody>
      </p:sp>
      <p:graphicFrame>
        <p:nvGraphicFramePr>
          <p:cNvPr id="2" name="Tableau 1">
            <a:extLst>
              <a:ext uri="{FF2B5EF4-FFF2-40B4-BE49-F238E27FC236}">
                <a16:creationId xmlns:a16="http://schemas.microsoft.com/office/drawing/2014/main" xmlns="" id="{AE6183B9-4EAC-4FCD-B1D5-5C9BD055F3E9}"/>
              </a:ext>
            </a:extLst>
          </p:cNvPr>
          <p:cNvGraphicFramePr>
            <a:graphicFrameLocks noGrp="1"/>
          </p:cNvGraphicFramePr>
          <p:nvPr/>
        </p:nvGraphicFramePr>
        <p:xfrm>
          <a:off x="5364163" y="2443163"/>
          <a:ext cx="3600450" cy="3749675"/>
        </p:xfrm>
        <a:graphic>
          <a:graphicData uri="http://schemas.openxmlformats.org/drawingml/2006/table">
            <a:tbl>
              <a:tblPr firstRow="1" bandRow="1">
                <a:tableStyleId>{F5AB1C69-6EDB-4FF4-983F-18BD219EF322}</a:tableStyleId>
              </a:tblPr>
              <a:tblGrid>
                <a:gridCol w="2376297">
                  <a:extLst>
                    <a:ext uri="{9D8B030D-6E8A-4147-A177-3AD203B41FA5}">
                      <a16:colId xmlns:a16="http://schemas.microsoft.com/office/drawing/2014/main" xmlns="" val="20000"/>
                    </a:ext>
                  </a:extLst>
                </a:gridCol>
                <a:gridCol w="648081">
                  <a:extLst>
                    <a:ext uri="{9D8B030D-6E8A-4147-A177-3AD203B41FA5}">
                      <a16:colId xmlns:a16="http://schemas.microsoft.com/office/drawing/2014/main" xmlns="" val="20001"/>
                    </a:ext>
                  </a:extLst>
                </a:gridCol>
                <a:gridCol w="576072">
                  <a:extLst>
                    <a:ext uri="{9D8B030D-6E8A-4147-A177-3AD203B41FA5}">
                      <a16:colId xmlns:a16="http://schemas.microsoft.com/office/drawing/2014/main" xmlns="" val="20002"/>
                    </a:ext>
                  </a:extLst>
                </a:gridCol>
              </a:tblGrid>
              <a:tr h="5182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a:t>Enseignement spécifique selon la</a:t>
                      </a:r>
                      <a:r>
                        <a:rPr lang="fr-FR" sz="1400" baseline="0"/>
                        <a:t> spécialité</a:t>
                      </a:r>
                      <a:endParaRPr lang="fr-FR" sz="1400"/>
                    </a:p>
                  </a:txBody>
                  <a:tcPr marL="91457" marR="91457" marT="45734" marB="45734"/>
                </a:tc>
                <a:tc>
                  <a:txBody>
                    <a:bodyPr/>
                    <a:lstStyle/>
                    <a:p>
                      <a:pPr algn="ctr"/>
                      <a:r>
                        <a:rPr lang="fr-FR" sz="1400"/>
                        <a:t>1</a:t>
                      </a:r>
                      <a:r>
                        <a:rPr lang="fr-FR" sz="1400" baseline="30000"/>
                        <a:t>ère</a:t>
                      </a:r>
                      <a:r>
                        <a:rPr lang="fr-FR" sz="1400"/>
                        <a:t> </a:t>
                      </a:r>
                    </a:p>
                  </a:txBody>
                  <a:tcPr marL="91457" marR="91457" marT="45734" marB="45734" anchor="ctr"/>
                </a:tc>
                <a:tc>
                  <a:txBody>
                    <a:bodyPr/>
                    <a:lstStyle/>
                    <a:p>
                      <a:pPr algn="ctr"/>
                      <a:r>
                        <a:rPr lang="fr-FR" sz="1400" err="1"/>
                        <a:t>Tle</a:t>
                      </a:r>
                      <a:r>
                        <a:rPr lang="fr-FR" sz="1400"/>
                        <a:t> </a:t>
                      </a:r>
                    </a:p>
                  </a:txBody>
                  <a:tcPr marL="91457" marR="91457" marT="45734" marB="45734" anchor="ctr"/>
                </a:tc>
                <a:extLst>
                  <a:ext uri="{0D108BD9-81ED-4DB2-BD59-A6C34878D82A}">
                    <a16:rowId xmlns:a16="http://schemas.microsoft.com/office/drawing/2014/main" xmlns="" val="10000"/>
                  </a:ext>
                </a:extLst>
              </a:tr>
              <a:tr h="731630">
                <a:tc>
                  <a:txBody>
                    <a:bodyPr/>
                    <a:lstStyle/>
                    <a:p>
                      <a:r>
                        <a:rPr lang="fr-FR" sz="1400"/>
                        <a:t>Économie, droit et environnement du spectacle vivant</a:t>
                      </a:r>
                    </a:p>
                  </a:txBody>
                  <a:tcPr marL="91457" marR="91457" marT="45734" marB="45734"/>
                </a:tc>
                <a:tc>
                  <a:txBody>
                    <a:bodyPr/>
                    <a:lstStyle/>
                    <a:p>
                      <a:pPr algn="ctr"/>
                      <a:r>
                        <a:rPr lang="fr-FR" sz="1400"/>
                        <a:t>3h</a:t>
                      </a:r>
                    </a:p>
                  </a:txBody>
                  <a:tcPr marL="91457" marR="91457" marT="45734" marB="45734" anchor="ctr"/>
                </a:tc>
                <a:tc>
                  <a:txBody>
                    <a:bodyPr/>
                    <a:lstStyle/>
                    <a:p>
                      <a:pPr algn="ctr"/>
                      <a:r>
                        <a:rPr lang="fr-FR" sz="1400"/>
                        <a:t>-</a:t>
                      </a:r>
                    </a:p>
                  </a:txBody>
                  <a:tcPr marL="91457" marR="91457" marT="45734" marB="45734" anchor="ctr"/>
                </a:tc>
                <a:extLst>
                  <a:ext uri="{0D108BD9-81ED-4DB2-BD59-A6C34878D82A}">
                    <a16:rowId xmlns:a16="http://schemas.microsoft.com/office/drawing/2014/main" xmlns="" val="10001"/>
                  </a:ext>
                </a:extLst>
              </a:tr>
              <a:tr h="731630">
                <a:tc>
                  <a:txBody>
                    <a:bodyPr/>
                    <a:lstStyle/>
                    <a:p>
                      <a:r>
                        <a:rPr lang="fr-FR" sz="1400"/>
                        <a:t>Culture et sciences chorégraphiques ou musicales ou théâtrales.</a:t>
                      </a:r>
                    </a:p>
                  </a:txBody>
                  <a:tcPr marL="91457" marR="91457" marT="45734" marB="45734"/>
                </a:tc>
                <a:tc>
                  <a:txBody>
                    <a:bodyPr/>
                    <a:lstStyle/>
                    <a:p>
                      <a:pPr algn="ctr"/>
                      <a:r>
                        <a:rPr lang="fr-FR" sz="1400"/>
                        <a:t>5h30</a:t>
                      </a:r>
                    </a:p>
                  </a:txBody>
                  <a:tcPr marL="91457" marR="91457" marT="45734" marB="45734" anchor="ctr"/>
                </a:tc>
                <a:tc>
                  <a:txBody>
                    <a:bodyPr/>
                    <a:lstStyle/>
                    <a:p>
                      <a:pPr algn="ctr"/>
                      <a:r>
                        <a:rPr lang="fr-FR" sz="1400"/>
                        <a:t>-</a:t>
                      </a:r>
                    </a:p>
                  </a:txBody>
                  <a:tcPr marL="91457" marR="91457" marT="45734" marB="45734" anchor="ctr"/>
                </a:tc>
                <a:extLst>
                  <a:ext uri="{0D108BD9-81ED-4DB2-BD59-A6C34878D82A}">
                    <a16:rowId xmlns:a16="http://schemas.microsoft.com/office/drawing/2014/main" xmlns="" val="10002"/>
                  </a:ext>
                </a:extLst>
              </a:tr>
              <a:tr h="518243">
                <a:tc>
                  <a:txBody>
                    <a:bodyPr/>
                    <a:lstStyle/>
                    <a:p>
                      <a:pPr marL="0" indent="0">
                        <a:buFont typeface="Arial" panose="020B0604020202020204" pitchFamily="34" charset="0"/>
                        <a:buNone/>
                      </a:pPr>
                      <a:r>
                        <a:rPr lang="fr-FR" sz="1400"/>
                        <a:t>Pratique chorégraphique ou musicale ou théâtrale.</a:t>
                      </a:r>
                    </a:p>
                  </a:txBody>
                  <a:tcPr marL="91457" marR="91457" marT="45734" marB="45734"/>
                </a:tc>
                <a:tc>
                  <a:txBody>
                    <a:bodyPr/>
                    <a:lstStyle/>
                    <a:p>
                      <a:pPr algn="ctr"/>
                      <a:r>
                        <a:rPr lang="fr-FR" sz="1400"/>
                        <a:t>5h30</a:t>
                      </a:r>
                    </a:p>
                  </a:txBody>
                  <a:tcPr marL="91457" marR="91457" marT="45734" marB="45734" anchor="ctr"/>
                </a:tc>
                <a:tc>
                  <a:txBody>
                    <a:bodyPr/>
                    <a:lstStyle/>
                    <a:p>
                      <a:pPr algn="ctr"/>
                      <a:r>
                        <a:rPr lang="fr-FR" sz="1400"/>
                        <a:t>-</a:t>
                      </a:r>
                    </a:p>
                  </a:txBody>
                  <a:tcPr marL="91457" marR="91457" marT="45734" marB="45734" anchor="ctr"/>
                </a:tc>
                <a:extLst>
                  <a:ext uri="{0D108BD9-81ED-4DB2-BD59-A6C34878D82A}">
                    <a16:rowId xmlns:a16="http://schemas.microsoft.com/office/drawing/2014/main" xmlns="" val="10003"/>
                  </a:ext>
                </a:extLst>
              </a:tr>
              <a:tr h="731630">
                <a:tc>
                  <a:txBody>
                    <a:bodyPr/>
                    <a:lstStyle/>
                    <a:p>
                      <a:r>
                        <a:rPr lang="fr-FR" sz="1400"/>
                        <a:t>Culture et sciences chorégraphiques, ou musicales, ou théâtrales.</a:t>
                      </a:r>
                    </a:p>
                  </a:txBody>
                  <a:tcPr marL="91457" marR="91457" marT="45734" marB="45734"/>
                </a:tc>
                <a:tc>
                  <a:txBody>
                    <a:bodyPr/>
                    <a:lstStyle/>
                    <a:p>
                      <a:pPr algn="ctr"/>
                      <a:r>
                        <a:rPr lang="fr-FR" sz="1400"/>
                        <a:t>-</a:t>
                      </a:r>
                    </a:p>
                  </a:txBody>
                  <a:tcPr marL="91457" marR="91457" marT="45734" marB="45734" anchor="ctr"/>
                </a:tc>
                <a:tc>
                  <a:txBody>
                    <a:bodyPr/>
                    <a:lstStyle/>
                    <a:p>
                      <a:pPr algn="ctr"/>
                      <a:r>
                        <a:rPr lang="fr-FR" sz="1400"/>
                        <a:t>7h</a:t>
                      </a:r>
                    </a:p>
                  </a:txBody>
                  <a:tcPr marL="91457" marR="91457" marT="45734" marB="45734" anchor="ctr"/>
                </a:tc>
                <a:extLst>
                  <a:ext uri="{0D108BD9-81ED-4DB2-BD59-A6C34878D82A}">
                    <a16:rowId xmlns:a16="http://schemas.microsoft.com/office/drawing/2014/main" xmlns="" val="10004"/>
                  </a:ext>
                </a:extLst>
              </a:tr>
              <a:tr h="518271">
                <a:tc>
                  <a:txBody>
                    <a:bodyPr/>
                    <a:lstStyle/>
                    <a:p>
                      <a:r>
                        <a:rPr lang="fr-FR" sz="1400"/>
                        <a:t>Pratique chorégraphique, ou musicale ou théâtrale.</a:t>
                      </a:r>
                    </a:p>
                  </a:txBody>
                  <a:tcPr marL="91457" marR="91457" marT="45734" marB="45734"/>
                </a:tc>
                <a:tc>
                  <a:txBody>
                    <a:bodyPr/>
                    <a:lstStyle/>
                    <a:p>
                      <a:pPr algn="ctr"/>
                      <a:r>
                        <a:rPr lang="fr-FR" sz="1400"/>
                        <a:t>-</a:t>
                      </a:r>
                    </a:p>
                  </a:txBody>
                  <a:tcPr marL="91457" marR="91457" marT="45734" marB="45734" anchor="ctr"/>
                </a:tc>
                <a:tc>
                  <a:txBody>
                    <a:bodyPr/>
                    <a:lstStyle/>
                    <a:p>
                      <a:pPr algn="ctr"/>
                      <a:r>
                        <a:rPr lang="fr-FR" sz="1400"/>
                        <a:t>7h</a:t>
                      </a:r>
                    </a:p>
                  </a:txBody>
                  <a:tcPr marL="91457" marR="91457" marT="45734" marB="45734" anchor="ctr"/>
                </a:tc>
                <a:extLst>
                  <a:ext uri="{0D108BD9-81ED-4DB2-BD59-A6C34878D82A}">
                    <a16:rowId xmlns:a16="http://schemas.microsoft.com/office/drawing/2014/main" xmlns="" val="10005"/>
                  </a:ext>
                </a:extLst>
              </a:tr>
            </a:tbl>
          </a:graphicData>
        </a:graphic>
      </p:graphicFrame>
      <p:sp>
        <p:nvSpPr>
          <p:cNvPr id="6" name="Rectangle 5">
            <a:extLst>
              <a:ext uri="{FF2B5EF4-FFF2-40B4-BE49-F238E27FC236}">
                <a16:creationId xmlns:a16="http://schemas.microsoft.com/office/drawing/2014/main" xmlns="" id="{FE17D7A0-ADFC-4693-A700-8A44A7C5D516}"/>
              </a:ext>
            </a:extLst>
          </p:cNvPr>
          <p:cNvSpPr>
            <a:spLocks noChangeArrowheads="1"/>
          </p:cNvSpPr>
          <p:nvPr/>
        </p:nvSpPr>
        <p:spPr bwMode="auto">
          <a:xfrm rot="1440000">
            <a:off x="7540338" y="76353"/>
            <a:ext cx="1772926" cy="1077860"/>
          </a:xfrm>
          <a:prstGeom prst="rect">
            <a:avLst/>
          </a:prstGeom>
          <a:noFill/>
          <a:ln>
            <a:noFill/>
          </a:ln>
          <a:effectLst/>
        </p:spPr>
        <p:txBody>
          <a:bodyPr lIns="92075" tIns="46038" rIns="92075" bIns="46038">
            <a:spAutoFit/>
            <a:scene3d>
              <a:camera prst="orthographicFront"/>
              <a:lightRig rig="soft" dir="t">
                <a:rot lat="0" lon="0" rev="15600000"/>
              </a:lightRig>
            </a:scene3d>
            <a:sp3d extrusionH="57150" prstMaterial="softEdge">
              <a:bevelT w="25400" h="38100"/>
            </a:sp3d>
          </a:bodyPr>
          <a:lstStyle/>
          <a:p>
            <a:pPr algn="ctr">
              <a:defRPr/>
            </a:pPr>
            <a:r>
              <a:rPr lang="fr-FR" altLang="fr-FR" sz="3200" b="1" dirty="0">
                <a:ln/>
                <a:solidFill>
                  <a:schemeClr val="accent4"/>
                </a:solidFill>
                <a:latin typeface="Times New Roman" pitchFamily="18" charset="0"/>
              </a:rPr>
              <a:t>Bac  S2TMD</a:t>
            </a:r>
          </a:p>
        </p:txBody>
      </p:sp>
    </p:spTree>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1138" name="Titre 1">
            <a:extLst>
              <a:ext uri="{FF2B5EF4-FFF2-40B4-BE49-F238E27FC236}">
                <a16:creationId xmlns:a16="http://schemas.microsoft.com/office/drawing/2014/main" xmlns="" id="{B1B2A384-76EB-4F45-B46D-DF52270073D2}"/>
              </a:ext>
            </a:extLst>
          </p:cNvPr>
          <p:cNvSpPr>
            <a:spLocks noGrp="1"/>
          </p:cNvSpPr>
          <p:nvPr>
            <p:ph type="title"/>
          </p:nvPr>
        </p:nvSpPr>
        <p:spPr>
          <a:xfrm>
            <a:off x="768350" y="585788"/>
            <a:ext cx="7289800" cy="1498600"/>
          </a:xfrm>
        </p:spPr>
        <p:txBody>
          <a:bodyPr/>
          <a:lstStyle/>
          <a:p>
            <a:pPr eaLnBrk="1" fontAlgn="auto" hangingPunct="1">
              <a:spcAft>
                <a:spcPts val="0"/>
              </a:spcAft>
              <a:defRPr/>
            </a:pPr>
            <a:r>
              <a:rPr lang="fr-FR" altLang="fr-FR">
                <a:solidFill>
                  <a:schemeClr val="tx1">
                    <a:lumMod val="95000"/>
                    <a:lumOff val="5000"/>
                  </a:schemeClr>
                </a:solidFill>
              </a:rPr>
              <a:t>Poursuite d’étude :</a:t>
            </a:r>
          </a:p>
        </p:txBody>
      </p:sp>
      <p:sp>
        <p:nvSpPr>
          <p:cNvPr id="4" name="Espace réservé du contenu 3">
            <a:extLst>
              <a:ext uri="{FF2B5EF4-FFF2-40B4-BE49-F238E27FC236}">
                <a16:creationId xmlns:a16="http://schemas.microsoft.com/office/drawing/2014/main" xmlns="" id="{BEC18BAD-BA8B-48F6-A4F5-A56BC3E55BCF}"/>
              </a:ext>
            </a:extLst>
          </p:cNvPr>
          <p:cNvSpPr>
            <a:spLocks noGrp="1"/>
          </p:cNvSpPr>
          <p:nvPr>
            <p:ph sz="half" idx="1"/>
          </p:nvPr>
        </p:nvSpPr>
        <p:spPr>
          <a:xfrm>
            <a:off x="252413" y="2084388"/>
            <a:ext cx="8712200" cy="4584700"/>
          </a:xfrm>
        </p:spPr>
        <p:txBody>
          <a:bodyPr rtlCol="0">
            <a:noAutofit/>
          </a:bodyPr>
          <a:lstStyle/>
          <a:p>
            <a:pPr marL="273050" indent="-273050">
              <a:spcBef>
                <a:spcPts val="600"/>
              </a:spcBef>
              <a:buClr>
                <a:schemeClr val="accent4"/>
              </a:buClr>
              <a:buFont typeface="Wingdings" panose="05000000000000000000" pitchFamily="2" charset="2"/>
              <a:buChar char="q"/>
              <a:defRPr/>
            </a:pPr>
            <a:r>
              <a:rPr lang="fr-FR" altLang="fr-FR" sz="1500" b="1"/>
              <a:t>Le conservatoire :</a:t>
            </a:r>
          </a:p>
          <a:p>
            <a:pPr marL="0" indent="0" eaLnBrk="1" fontAlgn="auto" hangingPunct="1">
              <a:spcBef>
                <a:spcPts val="600"/>
              </a:spcBef>
              <a:buFont typeface="Wingdings 2" pitchFamily="18" charset="2"/>
              <a:buNone/>
              <a:defRPr/>
            </a:pPr>
            <a:r>
              <a:rPr lang="fr-FR" altLang="fr-FR" sz="1500"/>
              <a:t>Les bacheliers S2TMD qui rêvent de devenir musiciens-interprètes, comédiens ou danseurs poursuivent principalement leurs études en conservatoire. </a:t>
            </a:r>
          </a:p>
          <a:p>
            <a:pPr marL="0" indent="0" eaLnBrk="1" fontAlgn="auto" hangingPunct="1">
              <a:spcBef>
                <a:spcPts val="600"/>
              </a:spcBef>
              <a:buFont typeface="Wingdings 2" pitchFamily="18" charset="2"/>
              <a:buNone/>
              <a:defRPr/>
            </a:pPr>
            <a:r>
              <a:rPr lang="fr-FR" altLang="fr-FR" sz="1500"/>
              <a:t>Certains d’entre eux peuvent tenter le concours d’entrée au </a:t>
            </a:r>
            <a:r>
              <a:rPr lang="fr-FR" altLang="fr-FR" sz="1500" b="1">
                <a:solidFill>
                  <a:schemeClr val="accent4"/>
                </a:solidFill>
              </a:rPr>
              <a:t>CNSMD (Conservatoire national supérieur de musique et de danse) de Paris ou de Lyon</a:t>
            </a:r>
            <a:r>
              <a:rPr lang="fr-FR" altLang="fr-FR" sz="1500"/>
              <a:t>, très sélectif.</a:t>
            </a:r>
          </a:p>
          <a:p>
            <a:pPr marL="0" indent="0" eaLnBrk="1" fontAlgn="auto" hangingPunct="1">
              <a:spcBef>
                <a:spcPts val="600"/>
              </a:spcBef>
              <a:buFont typeface="Wingdings 2" pitchFamily="18" charset="2"/>
              <a:buNone/>
              <a:defRPr/>
            </a:pPr>
            <a:r>
              <a:rPr lang="fr-FR" altLang="fr-FR" sz="1500"/>
              <a:t>Ceux qui ont obtenu leur DEM (diplôme d’études musicales), DEC (diplôme d’études chorégraphiques) ou DNOP (diplôme national d’orientation professionnelle) musique ou danse peuvent préparer le </a:t>
            </a:r>
            <a:r>
              <a:rPr lang="fr-FR" altLang="fr-FR" sz="1500" b="1">
                <a:solidFill>
                  <a:schemeClr val="accent4"/>
                </a:solidFill>
              </a:rPr>
              <a:t>DNSP (diplôme national supérieur professionnel)</a:t>
            </a:r>
            <a:r>
              <a:rPr lang="fr-FR" altLang="fr-FR" sz="1500"/>
              <a:t> au sein d’un pôle d’enseignement supérieur artistique ou d’une école (3 ans d’études).</a:t>
            </a:r>
          </a:p>
          <a:p>
            <a:pPr marL="273050" indent="-273050" eaLnBrk="1" fontAlgn="auto" hangingPunct="1">
              <a:buClr>
                <a:schemeClr val="accent4"/>
              </a:buClr>
              <a:buFont typeface="Wingdings" panose="05000000000000000000" pitchFamily="2" charset="2"/>
              <a:buChar char="q"/>
              <a:defRPr/>
            </a:pPr>
            <a:r>
              <a:rPr lang="fr-FR" altLang="fr-FR" sz="1500" b="1"/>
              <a:t>L’université : </a:t>
            </a:r>
          </a:p>
          <a:p>
            <a:pPr marL="0" indent="0" eaLnBrk="1" fontAlgn="auto" hangingPunct="1">
              <a:spcBef>
                <a:spcPts val="600"/>
              </a:spcBef>
              <a:buFont typeface="Wingdings 2" pitchFamily="18" charset="2"/>
              <a:buNone/>
              <a:defRPr/>
            </a:pPr>
            <a:r>
              <a:rPr lang="fr-FR" altLang="fr-FR" sz="1500"/>
              <a:t>Elle est accessible aux S2TMD, mais nécessite un bon niveau dans les matières générales, de l'autonomie et de bonnes capacités à l'écrit. La formation suivie au lycée leur assure une solide formation générale ouverte à de nombreuses voies de formation : l’enseignement, la médiation culturelle ou l’administration du spectacle.</a:t>
            </a:r>
          </a:p>
          <a:p>
            <a:pPr marL="0" indent="0" eaLnBrk="1" fontAlgn="auto" hangingPunct="1">
              <a:spcBef>
                <a:spcPts val="600"/>
              </a:spcBef>
              <a:buFont typeface="Wingdings 2" pitchFamily="18" charset="2"/>
              <a:buNone/>
              <a:defRPr/>
            </a:pPr>
            <a:r>
              <a:rPr lang="fr-FR" altLang="fr-FR" sz="1500"/>
              <a:t>De plus en plus d’universités permettent de préparer le </a:t>
            </a:r>
            <a:r>
              <a:rPr lang="fr-FR" altLang="fr-FR" sz="1500" b="1">
                <a:solidFill>
                  <a:schemeClr val="accent4"/>
                </a:solidFill>
              </a:rPr>
              <a:t>DNSP</a:t>
            </a:r>
            <a:r>
              <a:rPr lang="fr-FR" altLang="fr-FR" sz="1500"/>
              <a:t> en même temps que la </a:t>
            </a:r>
            <a:r>
              <a:rPr lang="fr-FR" altLang="fr-FR" sz="1500" b="1">
                <a:solidFill>
                  <a:schemeClr val="accent4"/>
                </a:solidFill>
              </a:rPr>
              <a:t>licence</a:t>
            </a:r>
            <a:r>
              <a:rPr lang="fr-FR" altLang="fr-FR" sz="1500"/>
              <a:t>, au sein d’un pôle d’enseignement supérieur artistique ou d’une école. L’avantage pour les étudiants : ils bénéficient d’une pratique artistique plus solide et peuvent envisager de préparer ensuite le </a:t>
            </a:r>
            <a:r>
              <a:rPr lang="fr-FR" altLang="fr-FR" sz="1500" b="1">
                <a:solidFill>
                  <a:schemeClr val="accent4"/>
                </a:solidFill>
              </a:rPr>
              <a:t>DE (diplôme d’État) ou le certificat d’aptitude de professeur de musique ou de danse.</a:t>
            </a:r>
          </a:p>
        </p:txBody>
      </p:sp>
      <p:sp>
        <p:nvSpPr>
          <p:cNvPr id="40964" name="Espace réservé du numéro de diapositive 4">
            <a:extLst>
              <a:ext uri="{FF2B5EF4-FFF2-40B4-BE49-F238E27FC236}">
                <a16:creationId xmlns:a16="http://schemas.microsoft.com/office/drawing/2014/main" xmlns="" id="{413DE2C0-0EBA-AA5E-0D9B-1991C1B31522}"/>
              </a:ext>
            </a:extLst>
          </p:cNvPr>
          <p:cNvSpPr>
            <a:spLocks noGrp="1"/>
          </p:cNvSpPr>
          <p:nvPr>
            <p:ph type="sldNum" sz="quarter" idx="12"/>
          </p:nvPr>
        </p:nvSpPr>
        <p:spPr bwMode="auto">
          <a:xfrm>
            <a:off x="228600" y="6521450"/>
            <a:ext cx="2133600" cy="319088"/>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D6C8795-AE94-4EF9-9FB1-7D8292CA6FCE}" type="slidenum">
              <a:rPr lang="fr-FR" altLang="fr-FR" sz="1800">
                <a:solidFill>
                  <a:srgbClr val="FFFFFF"/>
                </a:solidFill>
                <a:latin typeface="Tahoma" panose="020B0604030504040204" pitchFamily="34" charset="0"/>
              </a:rPr>
              <a:pPr/>
              <a:t>27</a:t>
            </a:fld>
            <a:endParaRPr lang="fr-FR" altLang="fr-FR" sz="1800">
              <a:solidFill>
                <a:srgbClr val="FFFFFF"/>
              </a:solidFill>
              <a:latin typeface="Tahoma" panose="020B0604030504040204" pitchFamily="34" charset="0"/>
            </a:endParaRPr>
          </a:p>
        </p:txBody>
      </p:sp>
    </p:spTree>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0117F4ED-36D6-43A8-9994-44218E49F53B}"/>
              </a:ext>
            </a:extLst>
          </p:cNvPr>
          <p:cNvSpPr>
            <a:spLocks noGrp="1"/>
          </p:cNvSpPr>
          <p:nvPr>
            <p:ph type="title"/>
          </p:nvPr>
        </p:nvSpPr>
        <p:spPr>
          <a:xfrm>
            <a:off x="0" y="4959350"/>
            <a:ext cx="6172200" cy="1463675"/>
          </a:xfrm>
        </p:spPr>
        <p:txBody>
          <a:bodyPr/>
          <a:lstStyle/>
          <a:p>
            <a:pPr eaLnBrk="1" fontAlgn="auto" hangingPunct="1">
              <a:spcAft>
                <a:spcPts val="0"/>
              </a:spcAft>
              <a:defRPr/>
            </a:pPr>
            <a:r>
              <a:rPr lang="fr-FR" dirty="0">
                <a:solidFill>
                  <a:schemeClr val="tx1">
                    <a:lumMod val="95000"/>
                    <a:lumOff val="5000"/>
                  </a:schemeClr>
                </a:solidFill>
              </a:rPr>
              <a:t>La voie PROFESSIONNELLE</a:t>
            </a:r>
          </a:p>
        </p:txBody>
      </p:sp>
      <p:sp>
        <p:nvSpPr>
          <p:cNvPr id="73731" name="Espace réservé du texte 2">
            <a:extLst>
              <a:ext uri="{FF2B5EF4-FFF2-40B4-BE49-F238E27FC236}">
                <a16:creationId xmlns:a16="http://schemas.microsoft.com/office/drawing/2014/main" xmlns="" id="{F7B59F75-AFF6-416C-BF3A-07F28F093E91}"/>
              </a:ext>
            </a:extLst>
          </p:cNvPr>
          <p:cNvSpPr>
            <a:spLocks noGrp="1"/>
          </p:cNvSpPr>
          <p:nvPr>
            <p:ph type="body" idx="1"/>
          </p:nvPr>
        </p:nvSpPr>
        <p:spPr>
          <a:xfrm>
            <a:off x="6457950" y="4959350"/>
            <a:ext cx="2400300" cy="1463675"/>
          </a:xfrm>
        </p:spPr>
        <p:txBody>
          <a:bodyPr rtlCol="0"/>
          <a:lstStyle/>
          <a:p>
            <a:pPr eaLnBrk="1" fontAlgn="auto" hangingPunct="1">
              <a:defRPr/>
            </a:pPr>
            <a:endParaRPr lang="fr-FR" altLang="fr-FR"/>
          </a:p>
        </p:txBody>
      </p:sp>
      <p:pic>
        <p:nvPicPr>
          <p:cNvPr id="3" name="Image 2"/>
          <p:cNvPicPr>
            <a:picLocks noChangeAspect="1"/>
          </p:cNvPicPr>
          <p:nvPr/>
        </p:nvPicPr>
        <p:blipFill>
          <a:blip r:embed="rId2" cstate="print"/>
          <a:stretch>
            <a:fillRect/>
          </a:stretch>
        </p:blipFill>
        <p:spPr>
          <a:xfrm>
            <a:off x="221226" y="1110770"/>
            <a:ext cx="8637024" cy="2340600"/>
          </a:xfrm>
          <a:prstGeom prst="rect">
            <a:avLst/>
          </a:prstGeom>
        </p:spPr>
      </p:pic>
      <p:pic>
        <p:nvPicPr>
          <p:cNvPr id="5" name="Image 4"/>
          <p:cNvPicPr>
            <a:picLocks noChangeAspect="1"/>
          </p:cNvPicPr>
          <p:nvPr/>
        </p:nvPicPr>
        <p:blipFill>
          <a:blip r:embed="rId3" cstate="print"/>
          <a:stretch>
            <a:fillRect/>
          </a:stretch>
        </p:blipFill>
        <p:spPr>
          <a:xfrm>
            <a:off x="6578100" y="4611187"/>
            <a:ext cx="2160000" cy="2160000"/>
          </a:xfrm>
          <a:prstGeom prst="rect">
            <a:avLst/>
          </a:prstGeom>
        </p:spPr>
      </p:pic>
    </p:spTree>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Oval 4">
            <a:extLst>
              <a:ext uri="{FF2B5EF4-FFF2-40B4-BE49-F238E27FC236}">
                <a16:creationId xmlns:a16="http://schemas.microsoft.com/office/drawing/2014/main" xmlns="" id="{CF196F9D-66B4-4764-910F-818F0AB6AF12}"/>
              </a:ext>
            </a:extLst>
          </p:cNvPr>
          <p:cNvSpPr>
            <a:spLocks noChangeArrowheads="1"/>
          </p:cNvSpPr>
          <p:nvPr/>
        </p:nvSpPr>
        <p:spPr bwMode="auto">
          <a:xfrm>
            <a:off x="320981" y="2576837"/>
            <a:ext cx="1295400" cy="838200"/>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lIns="92160" tIns="46080" rIns="92160" bIns="46080" anchor="ctr"/>
          <a:lstStyle/>
          <a:p>
            <a:pPr algn="ct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fr-FR" sz="1600" b="1">
                <a:solidFill>
                  <a:schemeClr val="bg1"/>
                </a:solidFill>
                <a:latin typeface="Arial" charset="0"/>
              </a:rPr>
              <a:t>Objectifs</a:t>
            </a:r>
          </a:p>
        </p:txBody>
      </p:sp>
      <p:sp>
        <p:nvSpPr>
          <p:cNvPr id="10245" name="Oval 5">
            <a:extLst>
              <a:ext uri="{FF2B5EF4-FFF2-40B4-BE49-F238E27FC236}">
                <a16:creationId xmlns:a16="http://schemas.microsoft.com/office/drawing/2014/main" xmlns="" id="{675A1C90-94FF-48B5-A2F2-638C101F8CC6}"/>
              </a:ext>
            </a:extLst>
          </p:cNvPr>
          <p:cNvSpPr>
            <a:spLocks noChangeArrowheads="1"/>
          </p:cNvSpPr>
          <p:nvPr/>
        </p:nvSpPr>
        <p:spPr bwMode="auto">
          <a:xfrm>
            <a:off x="323528" y="4244037"/>
            <a:ext cx="1295400" cy="1006475"/>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lIns="92160" tIns="46080" rIns="92160" bIns="46080" anchor="ctr"/>
          <a:lstStyle/>
          <a:p>
            <a:pPr algn="ct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fr-FR" sz="1600" b="1">
                <a:solidFill>
                  <a:schemeClr val="bg1"/>
                </a:solidFill>
                <a:latin typeface="Arial" charset="0"/>
              </a:rPr>
              <a:t>Contenu</a:t>
            </a:r>
          </a:p>
        </p:txBody>
      </p:sp>
      <p:sp>
        <p:nvSpPr>
          <p:cNvPr id="10246" name="Oval 6">
            <a:extLst>
              <a:ext uri="{FF2B5EF4-FFF2-40B4-BE49-F238E27FC236}">
                <a16:creationId xmlns:a16="http://schemas.microsoft.com/office/drawing/2014/main" xmlns="" id="{8FB77D23-AEB3-4E6C-B15C-3DE34DCAE7AA}"/>
              </a:ext>
            </a:extLst>
          </p:cNvPr>
          <p:cNvSpPr>
            <a:spLocks noChangeArrowheads="1"/>
          </p:cNvSpPr>
          <p:nvPr/>
        </p:nvSpPr>
        <p:spPr bwMode="auto">
          <a:xfrm>
            <a:off x="320981" y="5459413"/>
            <a:ext cx="1295400" cy="838200"/>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wrap="none" lIns="92160" tIns="46080" rIns="92160" bIns="46080" anchor="ctr"/>
          <a:lstStyle/>
          <a:p>
            <a:pPr algn="ct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fr-FR" sz="1600" b="1" dirty="0">
                <a:solidFill>
                  <a:schemeClr val="bg1"/>
                </a:solidFill>
                <a:latin typeface="Arial" charset="0"/>
              </a:rPr>
              <a:t>Préparation</a:t>
            </a:r>
          </a:p>
        </p:txBody>
      </p:sp>
      <p:sp>
        <p:nvSpPr>
          <p:cNvPr id="2" name="Titre 1">
            <a:extLst>
              <a:ext uri="{FF2B5EF4-FFF2-40B4-BE49-F238E27FC236}">
                <a16:creationId xmlns:a16="http://schemas.microsoft.com/office/drawing/2014/main" xmlns="" id="{85A8DF7B-3163-4789-A515-742B3B46F528}"/>
              </a:ext>
            </a:extLst>
          </p:cNvPr>
          <p:cNvSpPr>
            <a:spLocks noGrp="1"/>
          </p:cNvSpPr>
          <p:nvPr>
            <p:ph type="title"/>
          </p:nvPr>
        </p:nvSpPr>
        <p:spPr/>
        <p:txBody>
          <a:bodyPr/>
          <a:lstStyle/>
          <a:p>
            <a:pPr eaLnBrk="1" fontAlgn="auto" hangingPunct="1">
              <a:lnSpc>
                <a:spcPct val="100000"/>
              </a:lnSpc>
              <a:spcAft>
                <a:spcPts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fr-FR" altLang="fr-FR">
                <a:solidFill>
                  <a:schemeClr val="tx2"/>
                </a:solidFill>
                <a:ea typeface="+mn-ea"/>
                <a:cs typeface="+mn-cs"/>
              </a:rPr>
              <a:t>Préparer un CAP, un Bac Pro</a:t>
            </a:r>
            <a:endParaRPr lang="fr-FR" sz="7200">
              <a:solidFill>
                <a:schemeClr val="tx2"/>
              </a:solidFill>
            </a:endParaRPr>
          </a:p>
        </p:txBody>
      </p:sp>
      <p:sp>
        <p:nvSpPr>
          <p:cNvPr id="3" name="Espace réservé du contenu 2">
            <a:extLst>
              <a:ext uri="{FF2B5EF4-FFF2-40B4-BE49-F238E27FC236}">
                <a16:creationId xmlns:a16="http://schemas.microsoft.com/office/drawing/2014/main" xmlns="" id="{31EE3AEA-8B66-4C76-8DEA-F581E4890D72}"/>
              </a:ext>
            </a:extLst>
          </p:cNvPr>
          <p:cNvSpPr>
            <a:spLocks noGrp="1"/>
          </p:cNvSpPr>
          <p:nvPr>
            <p:ph idx="1"/>
          </p:nvPr>
        </p:nvSpPr>
        <p:spPr>
          <a:xfrm>
            <a:off x="1835150" y="2274888"/>
            <a:ext cx="7129463" cy="4022725"/>
          </a:xfrm>
        </p:spPr>
        <p:txBody>
          <a:bodyPr/>
          <a:lstStyle/>
          <a:p>
            <a:pPr marL="261938" indent="-261938" eaLnBrk="1" hangingPunct="1">
              <a:spcAft>
                <a:spcPts val="0"/>
              </a:spcAft>
              <a:buFont typeface="Wingdings" panose="05000000000000000000" pitchFamily="2" charset="2"/>
              <a:buChar char="§"/>
              <a:defRPr/>
            </a:pPr>
            <a:r>
              <a:rPr lang="fr-FR" altLang="fr-FR" sz="1800" b="1" dirty="0">
                <a:solidFill>
                  <a:schemeClr val="accent3">
                    <a:lumMod val="75000"/>
                  </a:schemeClr>
                </a:solidFill>
              </a:rPr>
              <a:t>CAP </a:t>
            </a:r>
            <a:r>
              <a:rPr lang="fr-FR" altLang="fr-FR" sz="1800" dirty="0">
                <a:solidFill>
                  <a:schemeClr val="accent3">
                    <a:lumMod val="75000"/>
                  </a:schemeClr>
                </a:solidFill>
              </a:rPr>
              <a:t>: </a:t>
            </a:r>
            <a:r>
              <a:rPr lang="fr-FR" altLang="fr-FR" sz="1800" b="1" dirty="0">
                <a:solidFill>
                  <a:schemeClr val="accent3">
                    <a:lumMod val="75000"/>
                  </a:schemeClr>
                </a:solidFill>
              </a:rPr>
              <a:t>se former à un métier précis</a:t>
            </a:r>
            <a:r>
              <a:rPr lang="fr-FR" altLang="fr-FR" sz="1800" dirty="0">
                <a:solidFill>
                  <a:schemeClr val="accent3">
                    <a:lumMod val="75000"/>
                  </a:schemeClr>
                </a:solidFill>
              </a:rPr>
              <a:t> </a:t>
            </a:r>
            <a:r>
              <a:rPr lang="fr-FR" altLang="fr-FR" sz="1800" dirty="0"/>
              <a:t>(coiffeur, maçon, cuisinier; menuisier….) près de </a:t>
            </a:r>
            <a:r>
              <a:rPr lang="fr-FR" altLang="fr-FR" sz="1800" b="1" dirty="0"/>
              <a:t>200</a:t>
            </a:r>
            <a:r>
              <a:rPr lang="fr-FR" altLang="fr-FR" sz="1800" dirty="0"/>
              <a:t> spécialités  </a:t>
            </a:r>
          </a:p>
          <a:p>
            <a:pPr marL="261938" indent="-261938" eaLnBrk="1" hangingPunct="1">
              <a:spcBef>
                <a:spcPts val="0"/>
              </a:spcBef>
              <a:buFont typeface="Tw Cen MT"/>
              <a:buNone/>
              <a:defRPr/>
            </a:pPr>
            <a:r>
              <a:rPr lang="fr-FR" altLang="fr-FR" sz="1800" b="1" dirty="0">
                <a:solidFill>
                  <a:srgbClr val="C00000"/>
                </a:solidFill>
              </a:rPr>
              <a:t>	Attention, certains CAP sont réservés à un public prioritaire</a:t>
            </a:r>
          </a:p>
          <a:p>
            <a:pPr marL="261938" indent="-261938" eaLnBrk="1" hangingPunct="1">
              <a:spcBef>
                <a:spcPts val="600"/>
              </a:spcBef>
              <a:buFont typeface="Wingdings" panose="05000000000000000000" pitchFamily="2" charset="2"/>
              <a:buChar char="§"/>
              <a:defRPr/>
            </a:pPr>
            <a:r>
              <a:rPr lang="fr-FR" altLang="fr-FR" sz="1800" b="1" dirty="0">
                <a:solidFill>
                  <a:schemeClr val="accent3">
                    <a:lumMod val="75000"/>
                  </a:schemeClr>
                </a:solidFill>
              </a:rPr>
              <a:t>BAC Pro 3ans </a:t>
            </a:r>
            <a:r>
              <a:rPr lang="fr-FR" altLang="fr-FR" sz="1800" dirty="0">
                <a:solidFill>
                  <a:schemeClr val="accent3">
                    <a:lumMod val="75000"/>
                  </a:schemeClr>
                </a:solidFill>
              </a:rPr>
              <a:t>: </a:t>
            </a:r>
            <a:r>
              <a:rPr lang="fr-FR" altLang="fr-FR" sz="1800" b="1" dirty="0">
                <a:solidFill>
                  <a:schemeClr val="accent3">
                    <a:lumMod val="75000"/>
                  </a:schemeClr>
                </a:solidFill>
              </a:rPr>
              <a:t>se former dans un  domaine professionnel</a:t>
            </a:r>
            <a:r>
              <a:rPr lang="fr-FR" altLang="fr-FR" sz="1800" dirty="0">
                <a:solidFill>
                  <a:schemeClr val="accent3">
                    <a:lumMod val="75000"/>
                  </a:schemeClr>
                </a:solidFill>
              </a:rPr>
              <a:t> </a:t>
            </a:r>
          </a:p>
          <a:p>
            <a:pPr marL="536575" lvl="1" indent="-274638" eaLnBrk="1" hangingPunct="1">
              <a:spcBef>
                <a:spcPts val="600"/>
              </a:spcBef>
              <a:buFont typeface="Wingdings" panose="05000000000000000000" pitchFamily="2" charset="2"/>
              <a:buChar char="ü"/>
              <a:defRPr/>
            </a:pPr>
            <a:r>
              <a:rPr lang="fr-FR" altLang="fr-FR" dirty="0"/>
              <a:t>10 familles de métiers</a:t>
            </a:r>
          </a:p>
          <a:p>
            <a:pPr marL="536575" lvl="1" indent="-274638" eaLnBrk="1" hangingPunct="1">
              <a:spcBef>
                <a:spcPts val="600"/>
              </a:spcBef>
              <a:buFont typeface="Wingdings" panose="05000000000000000000" pitchFamily="2" charset="2"/>
              <a:buChar char="ü"/>
              <a:defRPr/>
            </a:pPr>
            <a:r>
              <a:rPr lang="fr-FR" altLang="fr-FR" dirty="0"/>
              <a:t>Et de nombreuses spécialités</a:t>
            </a:r>
          </a:p>
          <a:p>
            <a:pPr marL="261937" lvl="1" indent="0" eaLnBrk="1" hangingPunct="1">
              <a:spcBef>
                <a:spcPts val="600"/>
              </a:spcBef>
              <a:buFont typeface="Wingdings 3"/>
              <a:buNone/>
              <a:defRPr/>
            </a:pPr>
            <a:endParaRPr lang="fr-FR" altLang="fr-FR" sz="1400" dirty="0"/>
          </a:p>
          <a:p>
            <a:pPr marL="261938" indent="-261938" eaLnBrk="1" hangingPunct="1">
              <a:buFont typeface="Wingdings" panose="05000000000000000000" pitchFamily="2" charset="2"/>
              <a:buChar char="§"/>
              <a:defRPr/>
            </a:pPr>
            <a:r>
              <a:rPr lang="fr-FR" altLang="fr-FR" sz="1800" b="1" dirty="0"/>
              <a:t>50 %</a:t>
            </a:r>
            <a:r>
              <a:rPr lang="fr-FR" altLang="fr-FR" sz="1800" dirty="0"/>
              <a:t> d’enseignement général</a:t>
            </a:r>
          </a:p>
          <a:p>
            <a:pPr marL="261938" indent="-261938" eaLnBrk="1" hangingPunct="1">
              <a:spcBef>
                <a:spcPts val="0"/>
              </a:spcBef>
              <a:buFont typeface="Wingdings" panose="05000000000000000000" pitchFamily="2" charset="2"/>
              <a:buChar char="§"/>
              <a:defRPr/>
            </a:pPr>
            <a:r>
              <a:rPr lang="fr-FR" altLang="fr-FR" sz="1800" b="1" dirty="0"/>
              <a:t>50 %</a:t>
            </a:r>
            <a:r>
              <a:rPr lang="fr-FR" altLang="fr-FR" sz="1800" dirty="0"/>
              <a:t> d’enseignement technologique et professionnel</a:t>
            </a:r>
          </a:p>
          <a:p>
            <a:pPr marL="0" indent="0" eaLnBrk="1" hangingPunct="1">
              <a:spcBef>
                <a:spcPts val="0"/>
              </a:spcBef>
              <a:buFont typeface="Tw Cen MT"/>
              <a:buNone/>
              <a:defRPr/>
            </a:pPr>
            <a:endParaRPr lang="fr-FR" altLang="fr-FR" sz="1800" dirty="0"/>
          </a:p>
          <a:p>
            <a:pPr marL="261938" indent="-261938" eaLnBrk="1" hangingPunct="1">
              <a:buFont typeface="Wingdings" panose="05000000000000000000" pitchFamily="2" charset="2"/>
              <a:buChar char="§"/>
              <a:defRPr/>
            </a:pPr>
            <a:r>
              <a:rPr lang="fr-FR" altLang="fr-FR" sz="1800" dirty="0"/>
              <a:t>Stages en entreprise (12 à 16 semaines en CAP, 22 semaines en Bac Pro)</a:t>
            </a:r>
          </a:p>
          <a:p>
            <a:pPr marL="261938" indent="-261938" eaLnBrk="1" hangingPunct="1">
              <a:spcBef>
                <a:spcPts val="0"/>
              </a:spcBef>
              <a:buFont typeface="Wingdings" panose="05000000000000000000" pitchFamily="2" charset="2"/>
              <a:buChar char="§"/>
              <a:defRPr/>
            </a:pPr>
            <a:r>
              <a:rPr lang="fr-FR" altLang="fr-FR" sz="1800" dirty="0"/>
              <a:t>en </a:t>
            </a:r>
            <a:r>
              <a:rPr lang="fr-FR" altLang="fr-FR" sz="1800" dirty="0" smtClean="0"/>
              <a:t>alternance : </a:t>
            </a:r>
            <a:r>
              <a:rPr lang="fr-FR" altLang="fr-FR" sz="1800" dirty="0"/>
              <a:t>CFA, Lycée professionnel</a:t>
            </a:r>
          </a:p>
          <a:p>
            <a:pPr marL="261938" indent="-261938" eaLnBrk="1" hangingPunct="1">
              <a:spcBef>
                <a:spcPts val="0"/>
              </a:spcBef>
              <a:buFont typeface="Tw Cen MT"/>
              <a:buChar char=" "/>
              <a:defRPr/>
            </a:pPr>
            <a:r>
              <a:rPr lang="fr-FR" altLang="fr-FR" sz="1800" dirty="0"/>
              <a:t>en formation </a:t>
            </a:r>
            <a:r>
              <a:rPr lang="fr-FR" altLang="fr-FR" sz="1800" dirty="0" smtClean="0"/>
              <a:t>initiale : </a:t>
            </a:r>
            <a:r>
              <a:rPr lang="fr-FR" altLang="fr-FR" sz="1800" dirty="0"/>
              <a:t>Lycée professionnel</a:t>
            </a:r>
          </a:p>
          <a:p>
            <a:pPr marL="261938" indent="-261938" eaLnBrk="1" hangingPunct="1">
              <a:buFont typeface="Tw Cen MT"/>
              <a:buChar char=" "/>
              <a:defRPr/>
            </a:pPr>
            <a:endParaRPr lang="fr-FR" sz="1800" dirty="0"/>
          </a:p>
        </p:txBody>
      </p:sp>
    </p:spTree>
  </p:cSld>
  <p:clrMapOvr>
    <a:masterClrMapping/>
  </p:clrMapOvr>
  <p:transition spd="slow">
    <p:push dir="u"/>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D32849B-620F-4E6A-8F84-25A5391021E8}"/>
              </a:ext>
            </a:extLst>
          </p:cNvPr>
          <p:cNvSpPr>
            <a:spLocks noGrp="1"/>
          </p:cNvSpPr>
          <p:nvPr>
            <p:ph type="title"/>
          </p:nvPr>
        </p:nvSpPr>
        <p:spPr>
          <a:xfrm>
            <a:off x="342900" y="4959350"/>
            <a:ext cx="5829300" cy="1463675"/>
          </a:xfrm>
        </p:spPr>
        <p:txBody>
          <a:bodyPr>
            <a:normAutofit/>
          </a:bodyPr>
          <a:lstStyle/>
          <a:p>
            <a:pPr eaLnBrk="1" fontAlgn="auto" hangingPunct="1">
              <a:spcAft>
                <a:spcPts val="0"/>
              </a:spcAft>
              <a:defRPr/>
            </a:pPr>
            <a:r>
              <a:rPr lang="fr-FR">
                <a:solidFill>
                  <a:schemeClr val="tx1">
                    <a:lumMod val="95000"/>
                    <a:lumOff val="5000"/>
                  </a:schemeClr>
                </a:solidFill>
              </a:rPr>
              <a:t>La seconde générale et technologique</a:t>
            </a:r>
          </a:p>
        </p:txBody>
      </p:sp>
      <p:sp>
        <p:nvSpPr>
          <p:cNvPr id="3" name="Espace réservé du texte 2">
            <a:extLst>
              <a:ext uri="{FF2B5EF4-FFF2-40B4-BE49-F238E27FC236}">
                <a16:creationId xmlns:a16="http://schemas.microsoft.com/office/drawing/2014/main" xmlns="" id="{9CD6E5CB-B81D-4D22-A66C-A7FB03FA12BC}"/>
              </a:ext>
            </a:extLst>
          </p:cNvPr>
          <p:cNvSpPr>
            <a:spLocks noGrp="1"/>
          </p:cNvSpPr>
          <p:nvPr>
            <p:ph type="body" idx="1"/>
          </p:nvPr>
        </p:nvSpPr>
        <p:spPr>
          <a:xfrm>
            <a:off x="6457950" y="4959350"/>
            <a:ext cx="2400300" cy="1463675"/>
          </a:xfrm>
        </p:spPr>
        <p:txBody>
          <a:bodyPr rtlCol="0"/>
          <a:lstStyle/>
          <a:p>
            <a:pPr eaLnBrk="1" fontAlgn="auto" hangingPunct="1">
              <a:defRPr/>
            </a:pPr>
            <a:endParaRPr lang="fr-FR"/>
          </a:p>
        </p:txBody>
      </p:sp>
    </p:spTree>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473EA8BE-2DB1-4C78-BE81-D4AAF5B74B7A}"/>
              </a:ext>
            </a:extLst>
          </p:cNvPr>
          <p:cNvSpPr>
            <a:spLocks noGrp="1"/>
          </p:cNvSpPr>
          <p:nvPr>
            <p:ph type="title"/>
          </p:nvPr>
        </p:nvSpPr>
        <p:spPr>
          <a:xfrm>
            <a:off x="768350" y="585788"/>
            <a:ext cx="7289800" cy="1498600"/>
          </a:xfrm>
        </p:spPr>
        <p:txBody>
          <a:bodyPr/>
          <a:lstStyle/>
          <a:p>
            <a:pPr eaLnBrk="1" hangingPunct="1">
              <a:defRPr/>
            </a:pPr>
            <a:r>
              <a:rPr lang="fr-FR" dirty="0">
                <a:solidFill>
                  <a:schemeClr val="tx2"/>
                </a:solidFill>
              </a:rPr>
              <a:t>Le Bac pro :</a:t>
            </a:r>
            <a:br>
              <a:rPr lang="fr-FR" dirty="0">
                <a:solidFill>
                  <a:schemeClr val="tx2"/>
                </a:solidFill>
              </a:rPr>
            </a:br>
            <a:r>
              <a:rPr lang="fr-FR" dirty="0">
                <a:solidFill>
                  <a:schemeClr val="tx2"/>
                </a:solidFill>
              </a:rPr>
              <a:t>famille de métiers</a:t>
            </a:r>
          </a:p>
        </p:txBody>
      </p:sp>
      <p:pic>
        <p:nvPicPr>
          <p:cNvPr id="48131" name="Espace réservé du contenu 4">
            <a:extLst>
              <a:ext uri="{FF2B5EF4-FFF2-40B4-BE49-F238E27FC236}">
                <a16:creationId xmlns:a16="http://schemas.microsoft.com/office/drawing/2014/main" xmlns="" id="{D638111D-C784-40D1-E7B0-EB49577A006D}"/>
              </a:ext>
            </a:extLst>
          </p:cNvPr>
          <p:cNvPicPr>
            <a:picLocks noGrp="1" noChangeAspect="1" noChangeArrowheads="1"/>
          </p:cNvPicPr>
          <p:nvPr>
            <p:ph sz="half" idx="1"/>
          </p:nvPr>
        </p:nvPicPr>
        <p:blipFill>
          <a:blip r:embed="rId2" cstate="print">
            <a:extLst>
              <a:ext uri="{28A0092B-C50C-407E-A947-70E740481C1C}">
                <a14:useLocalDpi xmlns:a14="http://schemas.microsoft.com/office/drawing/2010/main" xmlns="" val="0"/>
              </a:ext>
            </a:extLst>
          </a:blip>
          <a:srcRect/>
          <a:stretch>
            <a:fillRect/>
          </a:stretch>
        </p:blipFill>
        <p:spPr>
          <a:xfrm>
            <a:off x="6996113" y="0"/>
            <a:ext cx="2147887" cy="1608138"/>
          </a:xfrm>
        </p:spPr>
      </p:pic>
      <p:sp>
        <p:nvSpPr>
          <p:cNvPr id="48132" name="Espace réservé du contenu 3">
            <a:extLst>
              <a:ext uri="{FF2B5EF4-FFF2-40B4-BE49-F238E27FC236}">
                <a16:creationId xmlns:a16="http://schemas.microsoft.com/office/drawing/2014/main" xmlns="" id="{CDB58CF4-D91F-E230-7289-276838C39FF9}"/>
              </a:ext>
            </a:extLst>
          </p:cNvPr>
          <p:cNvSpPr>
            <a:spLocks noGrp="1"/>
          </p:cNvSpPr>
          <p:nvPr>
            <p:ph sz="half" idx="2"/>
          </p:nvPr>
        </p:nvSpPr>
        <p:spPr>
          <a:xfrm>
            <a:off x="768350" y="2298700"/>
            <a:ext cx="7980363" cy="4298950"/>
          </a:xfrm>
        </p:spPr>
        <p:txBody>
          <a:bodyPr/>
          <a:lstStyle/>
          <a:p>
            <a:pPr marL="261938" indent="-261938" eaLnBrk="1" hangingPunct="1">
              <a:lnSpc>
                <a:spcPct val="100000"/>
              </a:lnSpc>
              <a:spcAft>
                <a:spcPts val="600"/>
              </a:spcAft>
              <a:buFont typeface="Wingdings" panose="05000000000000000000" pitchFamily="2" charset="2"/>
              <a:buChar char="§"/>
            </a:pPr>
            <a:r>
              <a:rPr lang="fr-FR" altLang="fr-FR" dirty="0"/>
              <a:t>La réforme de la voie professionnelle instaure des </a:t>
            </a:r>
            <a:r>
              <a:rPr lang="fr-FR" altLang="fr-FR" b="1" dirty="0"/>
              <a:t>familles de métiers </a:t>
            </a:r>
            <a:r>
              <a:rPr lang="fr-FR" altLang="fr-FR" dirty="0"/>
              <a:t>en 2</a:t>
            </a:r>
            <a:r>
              <a:rPr lang="fr-FR" altLang="fr-FR" baseline="30000" dirty="0"/>
              <a:t>nde</a:t>
            </a:r>
            <a:r>
              <a:rPr lang="fr-FR" altLang="fr-FR" dirty="0"/>
              <a:t> pro préparée par la voie scolaire.</a:t>
            </a:r>
          </a:p>
          <a:p>
            <a:pPr marL="261938" indent="-261938" eaLnBrk="1" hangingPunct="1">
              <a:lnSpc>
                <a:spcPct val="100000"/>
              </a:lnSpc>
              <a:spcAft>
                <a:spcPts val="600"/>
              </a:spcAft>
              <a:buFont typeface="Wingdings" panose="05000000000000000000" pitchFamily="2" charset="2"/>
              <a:buChar char="§"/>
            </a:pPr>
            <a:r>
              <a:rPr lang="fr-FR" altLang="fr-FR" dirty="0"/>
              <a:t>Les Bacs pro regroupés dans une même famille de métier ont une </a:t>
            </a:r>
            <a:r>
              <a:rPr lang="fr-FR" altLang="fr-FR" b="1" dirty="0"/>
              <a:t>seconde professionnelle identique</a:t>
            </a:r>
            <a:r>
              <a:rPr lang="fr-FR" altLang="fr-FR" dirty="0"/>
              <a:t>, les élèves choisiront donc la spécialité de bac pro à la fin de la seconde.</a:t>
            </a:r>
          </a:p>
          <a:p>
            <a:pPr marL="261938" indent="-261938" eaLnBrk="1" hangingPunct="1">
              <a:lnSpc>
                <a:spcPct val="100000"/>
              </a:lnSpc>
              <a:spcAft>
                <a:spcPts val="0"/>
              </a:spcAft>
              <a:buFont typeface="Wingdings" panose="05000000000000000000" pitchFamily="2" charset="2"/>
              <a:buChar char="§"/>
            </a:pPr>
            <a:r>
              <a:rPr lang="fr-FR" altLang="fr-FR" dirty="0"/>
              <a:t>Toutes les spécialités de bacs d’une même famille </a:t>
            </a:r>
            <a:endParaRPr lang="fr-FR" altLang="fr-FR" dirty="0" smtClean="0"/>
          </a:p>
          <a:p>
            <a:pPr marL="265113" indent="0" eaLnBrk="1" hangingPunct="1">
              <a:lnSpc>
                <a:spcPct val="100000"/>
              </a:lnSpc>
              <a:spcBef>
                <a:spcPts val="0"/>
              </a:spcBef>
              <a:spcAft>
                <a:spcPts val="0"/>
              </a:spcAft>
              <a:buNone/>
            </a:pPr>
            <a:r>
              <a:rPr lang="fr-FR" altLang="fr-FR" dirty="0" smtClean="0"/>
              <a:t>ne </a:t>
            </a:r>
            <a:r>
              <a:rPr lang="fr-FR" altLang="fr-FR" dirty="0"/>
              <a:t>sont pas préparés dans le même lycée, il se peut </a:t>
            </a:r>
            <a:endParaRPr lang="fr-FR" altLang="fr-FR" dirty="0" smtClean="0"/>
          </a:p>
          <a:p>
            <a:pPr marL="265113" indent="0" eaLnBrk="1" hangingPunct="1">
              <a:lnSpc>
                <a:spcPct val="100000"/>
              </a:lnSpc>
              <a:spcBef>
                <a:spcPts val="0"/>
              </a:spcBef>
              <a:spcAft>
                <a:spcPts val="0"/>
              </a:spcAft>
              <a:buNone/>
            </a:pPr>
            <a:r>
              <a:rPr lang="fr-FR" altLang="fr-FR" dirty="0" smtClean="0"/>
              <a:t>donc </a:t>
            </a:r>
            <a:r>
              <a:rPr lang="fr-FR" altLang="fr-FR" dirty="0"/>
              <a:t>qu’à la fin de la seconde, on change de lycée </a:t>
            </a:r>
            <a:endParaRPr lang="fr-FR" altLang="fr-FR" dirty="0" smtClean="0"/>
          </a:p>
          <a:p>
            <a:pPr marL="265113" indent="0" eaLnBrk="1" hangingPunct="1">
              <a:lnSpc>
                <a:spcPct val="100000"/>
              </a:lnSpc>
              <a:spcBef>
                <a:spcPts val="0"/>
              </a:spcBef>
              <a:spcAft>
                <a:spcPts val="0"/>
              </a:spcAft>
              <a:buNone/>
            </a:pPr>
            <a:r>
              <a:rPr lang="fr-FR" altLang="fr-FR" dirty="0" smtClean="0"/>
              <a:t>pour </a:t>
            </a:r>
            <a:r>
              <a:rPr lang="fr-FR" altLang="fr-FR" dirty="0"/>
              <a:t>faire la spécialité souhaitée.</a:t>
            </a:r>
          </a:p>
        </p:txBody>
      </p:sp>
      <p:pic>
        <p:nvPicPr>
          <p:cNvPr id="4" name="Image 3"/>
          <p:cNvPicPr>
            <a:picLocks noChangeAspect="1"/>
          </p:cNvPicPr>
          <p:nvPr/>
        </p:nvPicPr>
        <p:blipFill>
          <a:blip r:embed="rId3" cstate="print"/>
          <a:stretch>
            <a:fillRect/>
          </a:stretch>
        </p:blipFill>
        <p:spPr>
          <a:xfrm>
            <a:off x="6765693" y="4437650"/>
            <a:ext cx="2160000" cy="2160000"/>
          </a:xfrm>
          <a:prstGeom prst="rect">
            <a:avLst/>
          </a:prstGeom>
        </p:spPr>
      </p:pic>
    </p:spTree>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xmlns="" id="{42BFC662-7C8E-4413-9A3F-850F1732C911}"/>
              </a:ext>
            </a:extLst>
          </p:cNvPr>
          <p:cNvSpPr>
            <a:spLocks noGrp="1"/>
          </p:cNvSpPr>
          <p:nvPr>
            <p:ph type="title" idx="4294967295"/>
          </p:nvPr>
        </p:nvSpPr>
        <p:spPr>
          <a:xfrm>
            <a:off x="539750" y="-9525"/>
            <a:ext cx="7289800" cy="1498600"/>
          </a:xfrm>
        </p:spPr>
        <p:txBody>
          <a:bodyPr/>
          <a:lstStyle/>
          <a:p>
            <a:pPr eaLnBrk="1" hangingPunct="1">
              <a:defRPr/>
            </a:pPr>
            <a:r>
              <a:rPr lang="fr-FR">
                <a:solidFill>
                  <a:schemeClr val="tx2"/>
                </a:solidFill>
              </a:rPr>
              <a:t>Concrètement :</a:t>
            </a:r>
          </a:p>
        </p:txBody>
      </p:sp>
      <p:graphicFrame>
        <p:nvGraphicFramePr>
          <p:cNvPr id="9" name="Espace réservé du contenu 8">
            <a:extLst>
              <a:ext uri="{FF2B5EF4-FFF2-40B4-BE49-F238E27FC236}">
                <a16:creationId xmlns:a16="http://schemas.microsoft.com/office/drawing/2014/main" xmlns="" id="{E62F5CDA-644A-48D9-8CB5-4B3E728AC080}"/>
              </a:ext>
            </a:extLst>
          </p:cNvPr>
          <p:cNvGraphicFramePr>
            <a:graphicFrameLocks noGrp="1"/>
          </p:cNvGraphicFramePr>
          <p:nvPr>
            <p:ph idx="4294967295"/>
            <p:extLst>
              <p:ext uri="{D42A27DB-BD31-4B8C-83A1-F6EECF244321}">
                <p14:modId xmlns:p14="http://schemas.microsoft.com/office/powerpoint/2010/main" xmlns="" val="4034763017"/>
              </p:ext>
            </p:extLst>
          </p:nvPr>
        </p:nvGraphicFramePr>
        <p:xfrm>
          <a:off x="194873" y="1217195"/>
          <a:ext cx="8692332" cy="3886586"/>
        </p:xfrm>
        <a:graphic>
          <a:graphicData uri="http://schemas.openxmlformats.org/drawingml/2006/table">
            <a:tbl>
              <a:tblPr firstRow="1" bandRow="1">
                <a:tableStyleId>{7DF18680-E054-41AD-8BC1-D1AEF772440D}</a:tableStyleId>
              </a:tblPr>
              <a:tblGrid>
                <a:gridCol w="659566">
                  <a:extLst>
                    <a:ext uri="{9D8B030D-6E8A-4147-A177-3AD203B41FA5}">
                      <a16:colId xmlns:a16="http://schemas.microsoft.com/office/drawing/2014/main" xmlns="" val="3227697493"/>
                    </a:ext>
                  </a:extLst>
                </a:gridCol>
                <a:gridCol w="2274770">
                  <a:extLst>
                    <a:ext uri="{9D8B030D-6E8A-4147-A177-3AD203B41FA5}">
                      <a16:colId xmlns:a16="http://schemas.microsoft.com/office/drawing/2014/main" xmlns="" val="1832491707"/>
                    </a:ext>
                  </a:extLst>
                </a:gridCol>
                <a:gridCol w="5757996">
                  <a:extLst>
                    <a:ext uri="{9D8B030D-6E8A-4147-A177-3AD203B41FA5}">
                      <a16:colId xmlns:a16="http://schemas.microsoft.com/office/drawing/2014/main" xmlns="" val="1171589141"/>
                    </a:ext>
                  </a:extLst>
                </a:gridCol>
              </a:tblGrid>
              <a:tr h="488731">
                <a:tc>
                  <a:txBody>
                    <a:bodyPr/>
                    <a:lstStyle/>
                    <a:p>
                      <a:endParaRPr lang="fr-FR" sz="1300" dirty="0"/>
                    </a:p>
                  </a:txBody>
                  <a:tcPr marT="48873" marB="48873">
                    <a:noFill/>
                  </a:tcPr>
                </a:tc>
                <a:tc>
                  <a:txBody>
                    <a:bodyPr/>
                    <a:lstStyle/>
                    <a:p>
                      <a:pPr algn="ctr"/>
                      <a:r>
                        <a:rPr lang="fr-FR" sz="1300" b="0"/>
                        <a:t>Famille de métiers = la</a:t>
                      </a:r>
                      <a:r>
                        <a:rPr lang="fr-FR" sz="1300" b="0" baseline="0"/>
                        <a:t> classe de 2</a:t>
                      </a:r>
                      <a:r>
                        <a:rPr lang="fr-FR" sz="1300" b="0" baseline="30000"/>
                        <a:t>nde</a:t>
                      </a:r>
                      <a:r>
                        <a:rPr lang="fr-FR" sz="1300" b="0" baseline="0"/>
                        <a:t> pro</a:t>
                      </a:r>
                      <a:endParaRPr lang="fr-FR" sz="1300" b="0"/>
                    </a:p>
                  </a:txBody>
                  <a:tcPr marT="48873" marB="48873" anchor="ctr">
                    <a:solidFill>
                      <a:schemeClr val="tx1">
                        <a:lumMod val="50000"/>
                        <a:lumOff val="50000"/>
                      </a:schemeClr>
                    </a:solidFill>
                  </a:tcPr>
                </a:tc>
                <a:tc>
                  <a:txBody>
                    <a:bodyPr/>
                    <a:lstStyle/>
                    <a:p>
                      <a:pPr algn="ctr"/>
                      <a:r>
                        <a:rPr lang="fr-FR" sz="1300" b="0"/>
                        <a:t>Spécialités de bacs professionnels associés = les classes de 1</a:t>
                      </a:r>
                      <a:r>
                        <a:rPr lang="fr-FR" sz="1300" b="0" baseline="30000"/>
                        <a:t>ère</a:t>
                      </a:r>
                      <a:r>
                        <a:rPr lang="fr-FR" sz="1300" b="0" baseline="0"/>
                        <a:t>, terminale et la spécialité du bac</a:t>
                      </a:r>
                      <a:endParaRPr lang="fr-FR" sz="1300" b="0"/>
                    </a:p>
                  </a:txBody>
                  <a:tcPr marT="48873" marB="48873" anchor="ctr">
                    <a:solidFill>
                      <a:schemeClr val="tx1">
                        <a:lumMod val="50000"/>
                        <a:lumOff val="50000"/>
                      </a:schemeClr>
                    </a:solidFill>
                  </a:tcPr>
                </a:tc>
                <a:extLst>
                  <a:ext uri="{0D108BD9-81ED-4DB2-BD59-A6C34878D82A}">
                    <a16:rowId xmlns:a16="http://schemas.microsoft.com/office/drawing/2014/main" xmlns="" val="514012350"/>
                  </a:ext>
                </a:extLst>
              </a:tr>
              <a:tr h="488731">
                <a:tc rowSpan="4">
                  <a:txBody>
                    <a:bodyPr/>
                    <a:lstStyle/>
                    <a:p>
                      <a:pPr algn="ctr"/>
                      <a:r>
                        <a:rPr lang="fr-FR" sz="1700" b="0" dirty="0">
                          <a:solidFill>
                            <a:schemeClr val="bg1"/>
                          </a:solidFill>
                        </a:rPr>
                        <a:t>Bacs pro Agricoles</a:t>
                      </a:r>
                    </a:p>
                  </a:txBody>
                  <a:tcPr marT="48873" marB="48873" vert="vert" anchor="ctr">
                    <a:solidFill>
                      <a:schemeClr val="accent5"/>
                    </a:solidFill>
                  </a:tcPr>
                </a:tc>
                <a:tc>
                  <a:txBody>
                    <a:bodyPr/>
                    <a:lstStyle/>
                    <a:p>
                      <a:r>
                        <a:rPr lang="fr-FR" sz="1300"/>
                        <a:t>Métiers de l’Alimentation – Bio-industries – laboratoire </a:t>
                      </a:r>
                    </a:p>
                  </a:txBody>
                  <a:tcPr marT="48873" marB="48873" anchor="ctr">
                    <a:solidFill>
                      <a:schemeClr val="accent5">
                        <a:lumMod val="40000"/>
                        <a:lumOff val="60000"/>
                      </a:schemeClr>
                    </a:solidFill>
                  </a:tcPr>
                </a:tc>
                <a:tc>
                  <a:txBody>
                    <a:bodyPr/>
                    <a:lstStyle/>
                    <a:p>
                      <a:pPr marL="187325" indent="-187325">
                        <a:buClr>
                          <a:schemeClr val="accent4">
                            <a:lumMod val="75000"/>
                          </a:schemeClr>
                        </a:buClr>
                        <a:buFont typeface="Arial" panose="020B0604020202020204" pitchFamily="34" charset="0"/>
                        <a:buChar char="•"/>
                      </a:pPr>
                      <a:r>
                        <a:rPr lang="fr-FR" sz="1300" dirty="0" smtClean="0"/>
                        <a:t>Production en industries pharmaceutiques, alimentaires et cosmétiques</a:t>
                      </a:r>
                      <a:endParaRPr lang="fr-FR" sz="1300" dirty="0"/>
                    </a:p>
                    <a:p>
                      <a:pPr marL="187325" indent="-187325">
                        <a:buClr>
                          <a:schemeClr val="accent4">
                            <a:lumMod val="75000"/>
                          </a:schemeClr>
                        </a:buClr>
                        <a:buFont typeface="Arial" panose="020B0604020202020204" pitchFamily="34" charset="0"/>
                        <a:buChar char="•"/>
                      </a:pPr>
                      <a:r>
                        <a:rPr lang="fr-FR" sz="1300" dirty="0"/>
                        <a:t>Laboratoire contrôle qualité</a:t>
                      </a:r>
                    </a:p>
                  </a:txBody>
                  <a:tcPr marT="48873" marB="48873">
                    <a:solidFill>
                      <a:schemeClr val="accent5">
                        <a:lumMod val="40000"/>
                        <a:lumOff val="60000"/>
                      </a:schemeClr>
                    </a:solidFill>
                  </a:tcPr>
                </a:tc>
                <a:extLst>
                  <a:ext uri="{0D108BD9-81ED-4DB2-BD59-A6C34878D82A}">
                    <a16:rowId xmlns:a16="http://schemas.microsoft.com/office/drawing/2014/main" xmlns="" val="665215837"/>
                  </a:ext>
                </a:extLst>
              </a:tr>
              <a:tr h="720079">
                <a:tc vMerge="1">
                  <a:txBody>
                    <a:bodyPr/>
                    <a:lstStyle/>
                    <a:p>
                      <a:endParaRPr lang="fr-FR"/>
                    </a:p>
                  </a:txBody>
                  <a:tcPr/>
                </a:tc>
                <a:tc>
                  <a:txBody>
                    <a:bodyPr/>
                    <a:lstStyle/>
                    <a:p>
                      <a:r>
                        <a:rPr lang="fr-FR" sz="1300"/>
                        <a:t>Métiers du Conseil vente</a:t>
                      </a:r>
                    </a:p>
                  </a:txBody>
                  <a:tcPr marT="48873" marB="48873" anchor="ctr"/>
                </a:tc>
                <a:tc>
                  <a:txBody>
                    <a:bodyPr/>
                    <a:lstStyle/>
                    <a:p>
                      <a:pPr marL="187325" indent="-187325">
                        <a:buClr>
                          <a:schemeClr val="accent4">
                            <a:lumMod val="75000"/>
                          </a:schemeClr>
                        </a:buClr>
                        <a:buFont typeface="Arial" panose="020B0604020202020204" pitchFamily="34" charset="0"/>
                        <a:buChar char="•"/>
                      </a:pPr>
                      <a:r>
                        <a:rPr lang="fr-FR" sz="1300"/>
                        <a:t>Technicien conseil vente en alimentation </a:t>
                      </a:r>
                    </a:p>
                    <a:p>
                      <a:pPr marL="187325" indent="-187325">
                        <a:buClr>
                          <a:schemeClr val="accent4">
                            <a:lumMod val="75000"/>
                          </a:schemeClr>
                        </a:buClr>
                        <a:buFont typeface="Arial" panose="020B0604020202020204" pitchFamily="34" charset="0"/>
                        <a:buChar char="•"/>
                      </a:pPr>
                      <a:r>
                        <a:rPr lang="fr-FR" sz="1300"/>
                        <a:t>Technicien conseil vente en animalerie</a:t>
                      </a:r>
                    </a:p>
                    <a:p>
                      <a:pPr marL="187325" indent="-187325">
                        <a:buClr>
                          <a:schemeClr val="accent4">
                            <a:lumMod val="75000"/>
                          </a:schemeClr>
                        </a:buClr>
                        <a:buFont typeface="Arial" panose="020B0604020202020204" pitchFamily="34" charset="0"/>
                        <a:buChar char="•"/>
                      </a:pPr>
                      <a:r>
                        <a:rPr lang="fr-FR" sz="1300"/>
                        <a:t>Technicien conseil vente univers jardinerie</a:t>
                      </a:r>
                    </a:p>
                  </a:txBody>
                  <a:tcPr marT="48873" marB="48873"/>
                </a:tc>
                <a:extLst>
                  <a:ext uri="{0D108BD9-81ED-4DB2-BD59-A6C34878D82A}">
                    <a16:rowId xmlns:a16="http://schemas.microsoft.com/office/drawing/2014/main" xmlns="" val="608820255"/>
                  </a:ext>
                </a:extLst>
              </a:tr>
              <a:tr h="693949">
                <a:tc vMerge="1">
                  <a:txBody>
                    <a:bodyPr/>
                    <a:lstStyle/>
                    <a:p>
                      <a:endParaRPr lang="fr-FR"/>
                    </a:p>
                  </a:txBody>
                  <a:tcPr/>
                </a:tc>
                <a:tc>
                  <a:txBody>
                    <a:bodyPr/>
                    <a:lstStyle/>
                    <a:p>
                      <a:r>
                        <a:rPr lang="fr-FR" sz="1300"/>
                        <a:t>Métiers de la Nature – Jardin – Paysage - Forêt</a:t>
                      </a:r>
                    </a:p>
                  </a:txBody>
                  <a:tcPr marT="48873" marB="48873" anchor="ctr">
                    <a:solidFill>
                      <a:schemeClr val="accent5">
                        <a:lumMod val="40000"/>
                        <a:lumOff val="60000"/>
                      </a:schemeClr>
                    </a:solidFill>
                  </a:tcPr>
                </a:tc>
                <a:tc>
                  <a:txBody>
                    <a:bodyPr/>
                    <a:lstStyle/>
                    <a:p>
                      <a:pPr marL="187325" marR="0" indent="-187325" algn="l" defTabSz="914400" rtl="0" eaLnBrk="1" fontAlgn="auto" latinLnBrk="0" hangingPunct="1">
                        <a:lnSpc>
                          <a:spcPct val="100000"/>
                        </a:lnSpc>
                        <a:spcBef>
                          <a:spcPts val="0"/>
                        </a:spcBef>
                        <a:spcAft>
                          <a:spcPts val="0"/>
                        </a:spcAft>
                        <a:buClr>
                          <a:schemeClr val="accent4">
                            <a:lumMod val="75000"/>
                          </a:schemeClr>
                        </a:buClr>
                        <a:buSzTx/>
                        <a:buFont typeface="Arial" panose="020B0604020202020204" pitchFamily="34" charset="0"/>
                        <a:buChar char="•"/>
                        <a:tabLst/>
                        <a:defRPr/>
                      </a:pPr>
                      <a:r>
                        <a:rPr lang="fr-FR" sz="1300" dirty="0"/>
                        <a:t>Aménagements paysagers</a:t>
                      </a:r>
                    </a:p>
                    <a:p>
                      <a:pPr marL="187325" marR="0" indent="-187325" algn="l" defTabSz="914400" rtl="0" eaLnBrk="1" fontAlgn="auto" latinLnBrk="0" hangingPunct="1">
                        <a:lnSpc>
                          <a:spcPct val="100000"/>
                        </a:lnSpc>
                        <a:spcBef>
                          <a:spcPts val="0"/>
                        </a:spcBef>
                        <a:spcAft>
                          <a:spcPts val="0"/>
                        </a:spcAft>
                        <a:buClr>
                          <a:schemeClr val="accent4">
                            <a:lumMod val="75000"/>
                          </a:schemeClr>
                        </a:buClr>
                        <a:buSzTx/>
                        <a:buFont typeface="Arial" panose="020B0604020202020204" pitchFamily="34" charset="0"/>
                        <a:buChar char="•"/>
                        <a:tabLst/>
                        <a:defRPr/>
                      </a:pPr>
                      <a:r>
                        <a:rPr lang="fr-FR" sz="1300" dirty="0"/>
                        <a:t>Forêt</a:t>
                      </a:r>
                    </a:p>
                    <a:p>
                      <a:pPr marL="187325" marR="0" indent="-187325" algn="l" defTabSz="914400" rtl="0" eaLnBrk="1" fontAlgn="auto" latinLnBrk="0" hangingPunct="1">
                        <a:lnSpc>
                          <a:spcPct val="100000"/>
                        </a:lnSpc>
                        <a:spcBef>
                          <a:spcPts val="0"/>
                        </a:spcBef>
                        <a:spcAft>
                          <a:spcPts val="0"/>
                        </a:spcAft>
                        <a:buClr>
                          <a:schemeClr val="accent4">
                            <a:lumMod val="75000"/>
                          </a:schemeClr>
                        </a:buClr>
                        <a:buSzTx/>
                        <a:buFont typeface="Arial" panose="020B0604020202020204" pitchFamily="34" charset="0"/>
                        <a:buChar char="•"/>
                        <a:tabLst/>
                        <a:defRPr/>
                      </a:pPr>
                      <a:r>
                        <a:rPr lang="fr-FR" sz="1300" dirty="0"/>
                        <a:t>Gestion des milieux naturels et de la faune</a:t>
                      </a:r>
                    </a:p>
                  </a:txBody>
                  <a:tcPr marT="48873" marB="48873">
                    <a:solidFill>
                      <a:schemeClr val="accent5">
                        <a:lumMod val="40000"/>
                        <a:lumOff val="60000"/>
                      </a:schemeClr>
                    </a:solidFill>
                  </a:tcPr>
                </a:tc>
                <a:extLst>
                  <a:ext uri="{0D108BD9-81ED-4DB2-BD59-A6C34878D82A}">
                    <a16:rowId xmlns:a16="http://schemas.microsoft.com/office/drawing/2014/main" xmlns="" val="181882998"/>
                  </a:ext>
                </a:extLst>
              </a:tr>
              <a:tr h="1466193">
                <a:tc vMerge="1">
                  <a:txBody>
                    <a:bodyPr/>
                    <a:lstStyle/>
                    <a:p>
                      <a:endParaRPr lang="fr-FR"/>
                    </a:p>
                  </a:txBody>
                  <a:tcPr/>
                </a:tc>
                <a:tc>
                  <a:txBody>
                    <a:bodyPr/>
                    <a:lstStyle/>
                    <a:p>
                      <a:r>
                        <a:rPr lang="fr-FR" sz="1300"/>
                        <a:t>Métiers des Productions</a:t>
                      </a:r>
                    </a:p>
                  </a:txBody>
                  <a:tcPr marT="48873" marB="48873" anchor="ctr"/>
                </a:tc>
                <a:tc>
                  <a:txBody>
                    <a:bodyPr/>
                    <a:lstStyle/>
                    <a:p>
                      <a:pPr marL="187325" indent="-187325">
                        <a:buClr>
                          <a:schemeClr val="accent4">
                            <a:lumMod val="75000"/>
                          </a:schemeClr>
                        </a:buClr>
                        <a:buFont typeface="Arial" panose="020B0604020202020204" pitchFamily="34" charset="0"/>
                        <a:buChar char="•"/>
                      </a:pPr>
                      <a:r>
                        <a:rPr lang="fr-FR" sz="1300" dirty="0"/>
                        <a:t>Agroéquipement</a:t>
                      </a:r>
                    </a:p>
                    <a:p>
                      <a:pPr marL="187325" marR="0" lvl="0" indent="-187325" algn="l" defTabSz="914400" rtl="0" eaLnBrk="1" fontAlgn="auto" latinLnBrk="0" hangingPunct="1">
                        <a:lnSpc>
                          <a:spcPct val="100000"/>
                        </a:lnSpc>
                        <a:spcBef>
                          <a:spcPts val="0"/>
                        </a:spcBef>
                        <a:spcAft>
                          <a:spcPts val="0"/>
                        </a:spcAft>
                        <a:buClr>
                          <a:schemeClr val="accent4">
                            <a:lumMod val="75000"/>
                          </a:schemeClr>
                        </a:buClr>
                        <a:buSzTx/>
                        <a:buFont typeface="Arial" panose="020B0604020202020204" pitchFamily="34" charset="0"/>
                        <a:buChar char="•"/>
                        <a:tabLst/>
                        <a:defRPr/>
                      </a:pPr>
                      <a:r>
                        <a:rPr lang="fr-FR" sz="1300" baseline="0" dirty="0" smtClean="0"/>
                        <a:t>Conduite de productions aquacoles</a:t>
                      </a:r>
                      <a:endParaRPr lang="fr-FR" sz="1300" dirty="0" smtClean="0"/>
                    </a:p>
                    <a:p>
                      <a:pPr marL="187325" indent="-187325">
                        <a:buClr>
                          <a:schemeClr val="accent4">
                            <a:lumMod val="75000"/>
                          </a:schemeClr>
                        </a:buClr>
                        <a:buFont typeface="Arial" panose="020B0604020202020204" pitchFamily="34" charset="0"/>
                        <a:buChar char="•"/>
                      </a:pPr>
                      <a:r>
                        <a:rPr lang="fr-FR" sz="1300" dirty="0" smtClean="0"/>
                        <a:t>Conduite </a:t>
                      </a:r>
                      <a:r>
                        <a:rPr lang="fr-FR" sz="1300" dirty="0"/>
                        <a:t>de productions </a:t>
                      </a:r>
                      <a:r>
                        <a:rPr lang="fr-FR" sz="1300" dirty="0" smtClean="0"/>
                        <a:t>horticoles</a:t>
                      </a:r>
                      <a:endParaRPr lang="fr-FR" sz="1300" dirty="0"/>
                    </a:p>
                    <a:p>
                      <a:pPr marL="187325" indent="-187325">
                        <a:buClr>
                          <a:schemeClr val="accent4">
                            <a:lumMod val="75000"/>
                          </a:schemeClr>
                        </a:buClr>
                        <a:buFont typeface="Arial" panose="020B0604020202020204" pitchFamily="34" charset="0"/>
                        <a:buChar char="•"/>
                      </a:pPr>
                      <a:r>
                        <a:rPr lang="fr-FR" sz="1300" dirty="0"/>
                        <a:t>Conduite et gestion de l’entreprise agricole</a:t>
                      </a:r>
                    </a:p>
                    <a:p>
                      <a:pPr marL="187325" indent="-187325">
                        <a:buClr>
                          <a:schemeClr val="accent4">
                            <a:lumMod val="75000"/>
                          </a:schemeClr>
                        </a:buClr>
                        <a:buFont typeface="Arial" panose="020B0604020202020204" pitchFamily="34" charset="0"/>
                        <a:buChar char="•"/>
                      </a:pPr>
                      <a:r>
                        <a:rPr lang="fr-FR" sz="1300" dirty="0"/>
                        <a:t>Conduite et gestion de l’entreprise hippique</a:t>
                      </a:r>
                    </a:p>
                    <a:p>
                      <a:pPr marL="187325" indent="-187325">
                        <a:buClr>
                          <a:schemeClr val="accent4">
                            <a:lumMod val="75000"/>
                          </a:schemeClr>
                        </a:buClr>
                        <a:buFont typeface="Arial" panose="020B0604020202020204" pitchFamily="34" charset="0"/>
                        <a:buChar char="•"/>
                      </a:pPr>
                      <a:r>
                        <a:rPr lang="fr-FR" sz="1300" dirty="0"/>
                        <a:t>Conduite</a:t>
                      </a:r>
                      <a:r>
                        <a:rPr lang="fr-FR" sz="1300" baseline="0" dirty="0"/>
                        <a:t> et gestion de l’entreprise vitivinicole</a:t>
                      </a:r>
                    </a:p>
                    <a:p>
                      <a:pPr marL="187325" indent="-187325">
                        <a:buClr>
                          <a:schemeClr val="accent4">
                            <a:lumMod val="75000"/>
                          </a:schemeClr>
                        </a:buClr>
                        <a:buFont typeface="Arial" panose="020B0604020202020204" pitchFamily="34" charset="0"/>
                        <a:buChar char="•"/>
                      </a:pPr>
                      <a:r>
                        <a:rPr lang="fr-FR" sz="1300" baseline="0" dirty="0"/>
                        <a:t>Conduite et gestion d’une entreprise du secteur canin et </a:t>
                      </a:r>
                      <a:r>
                        <a:rPr lang="fr-FR" sz="1300" baseline="0" dirty="0" smtClean="0"/>
                        <a:t>félin</a:t>
                      </a:r>
                      <a:endParaRPr lang="fr-FR" sz="1300" baseline="0" dirty="0"/>
                    </a:p>
                  </a:txBody>
                  <a:tcPr marT="48873" marB="48873"/>
                </a:tc>
                <a:extLst>
                  <a:ext uri="{0D108BD9-81ED-4DB2-BD59-A6C34878D82A}">
                    <a16:rowId xmlns:a16="http://schemas.microsoft.com/office/drawing/2014/main" xmlns="" val="59170654"/>
                  </a:ext>
                </a:extLst>
              </a:tr>
            </a:tbl>
          </a:graphicData>
        </a:graphic>
      </p:graphicFrame>
      <p:pic>
        <p:nvPicPr>
          <p:cNvPr id="49156" name="Image 9">
            <a:extLst>
              <a:ext uri="{FF2B5EF4-FFF2-40B4-BE49-F238E27FC236}">
                <a16:creationId xmlns:a16="http://schemas.microsoft.com/office/drawing/2014/main" xmlns="" id="{4ED324DD-6F0B-4A4A-2549-8920E6849978}"/>
              </a:ext>
            </a:extLst>
          </p:cNvPr>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2588" y="104775"/>
            <a:ext cx="12700" cy="946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5" name="Tableau 4">
            <a:extLst>
              <a:ext uri="{FF2B5EF4-FFF2-40B4-BE49-F238E27FC236}">
                <a16:creationId xmlns:a16="http://schemas.microsoft.com/office/drawing/2014/main" xmlns="" id="{D8C88C24-6772-4AE9-89DD-275F87D65210}"/>
              </a:ext>
            </a:extLst>
          </p:cNvPr>
          <p:cNvGraphicFramePr>
            <a:graphicFrameLocks noGrp="1"/>
          </p:cNvGraphicFramePr>
          <p:nvPr>
            <p:extLst>
              <p:ext uri="{D42A27DB-BD31-4B8C-83A1-F6EECF244321}">
                <p14:modId xmlns:p14="http://schemas.microsoft.com/office/powerpoint/2010/main" xmlns="" val="1278056220"/>
              </p:ext>
            </p:extLst>
          </p:nvPr>
        </p:nvGraphicFramePr>
        <p:xfrm>
          <a:off x="194873" y="5270052"/>
          <a:ext cx="8707322" cy="1411981"/>
        </p:xfrm>
        <a:graphic>
          <a:graphicData uri="http://schemas.openxmlformats.org/drawingml/2006/table">
            <a:tbl>
              <a:tblPr firstRow="1" bandRow="1">
                <a:tableStyleId>{7DF18680-E054-41AD-8BC1-D1AEF772440D}</a:tableStyleId>
              </a:tblPr>
              <a:tblGrid>
                <a:gridCol w="674556">
                  <a:extLst>
                    <a:ext uri="{9D8B030D-6E8A-4147-A177-3AD203B41FA5}">
                      <a16:colId xmlns:a16="http://schemas.microsoft.com/office/drawing/2014/main" xmlns="" val="562772211"/>
                    </a:ext>
                  </a:extLst>
                </a:gridCol>
                <a:gridCol w="2264840">
                  <a:extLst>
                    <a:ext uri="{9D8B030D-6E8A-4147-A177-3AD203B41FA5}">
                      <a16:colId xmlns:a16="http://schemas.microsoft.com/office/drawing/2014/main" xmlns="" val="3400222221"/>
                    </a:ext>
                  </a:extLst>
                </a:gridCol>
                <a:gridCol w="5767926">
                  <a:extLst>
                    <a:ext uri="{9D8B030D-6E8A-4147-A177-3AD203B41FA5}">
                      <a16:colId xmlns:a16="http://schemas.microsoft.com/office/drawing/2014/main" xmlns="" val="4064342318"/>
                    </a:ext>
                  </a:extLst>
                </a:gridCol>
              </a:tblGrid>
              <a:tr h="1009050">
                <a:tc>
                  <a:txBody>
                    <a:bodyPr/>
                    <a:lstStyle/>
                    <a:p>
                      <a:pPr algn="ctr"/>
                      <a:r>
                        <a:rPr lang="fr-FR" sz="1700" b="0" dirty="0">
                          <a:solidFill>
                            <a:schemeClr val="bg1"/>
                          </a:solidFill>
                        </a:rPr>
                        <a:t>Bacs pro Maritimes</a:t>
                      </a:r>
                    </a:p>
                  </a:txBody>
                  <a:tcPr marT="48873" marB="48873" vert="vert" anchor="ctr">
                    <a:lnB w="12700" cap="flat" cmpd="sng" algn="ctr">
                      <a:solidFill>
                        <a:schemeClr val="bg1"/>
                      </a:solidFill>
                      <a:prstDash val="solid"/>
                      <a:round/>
                      <a:headEnd type="none" w="med" len="med"/>
                      <a:tailEnd type="none" w="med" len="med"/>
                    </a:lnB>
                    <a:solidFill>
                      <a:schemeClr val="accent1">
                        <a:lumMod val="75000"/>
                      </a:schemeClr>
                    </a:solidFill>
                  </a:tcPr>
                </a:tc>
                <a:tc>
                  <a:txBody>
                    <a:bodyPr/>
                    <a:lstStyle/>
                    <a:p>
                      <a:r>
                        <a:rPr lang="fr-FR" sz="1300" b="0" dirty="0">
                          <a:solidFill>
                            <a:schemeClr val="tx1"/>
                          </a:solidFill>
                        </a:rPr>
                        <a:t>Métiers de la mer</a:t>
                      </a:r>
                    </a:p>
                  </a:txBody>
                  <a:tcPr marT="48873" marB="48873" anchor="ctr">
                    <a:lnB w="1270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marL="171450" indent="-171450">
                        <a:buClr>
                          <a:schemeClr val="accent4">
                            <a:lumMod val="75000"/>
                          </a:schemeClr>
                        </a:buClr>
                        <a:buFont typeface="Arial" panose="020B0604020202020204" pitchFamily="34" charset="0"/>
                        <a:buChar char="•"/>
                      </a:pPr>
                      <a:r>
                        <a:rPr lang="fr-FR" sz="1300" b="0">
                          <a:solidFill>
                            <a:schemeClr val="tx1"/>
                          </a:solidFill>
                        </a:rPr>
                        <a:t>Conduite et gestion des entreprises maritimes commerce / plaisance professionnelle option voile / yacht</a:t>
                      </a:r>
                    </a:p>
                    <a:p>
                      <a:pPr marL="171450" indent="-171450">
                        <a:buClr>
                          <a:schemeClr val="accent4">
                            <a:lumMod val="75000"/>
                          </a:schemeClr>
                        </a:buClr>
                        <a:buFont typeface="Arial" panose="020B0604020202020204" pitchFamily="34" charset="0"/>
                        <a:buChar char="•"/>
                      </a:pPr>
                      <a:r>
                        <a:rPr lang="fr-FR" sz="1300" b="0">
                          <a:solidFill>
                            <a:schemeClr val="tx1"/>
                          </a:solidFill>
                        </a:rPr>
                        <a:t>Conduite et gestion des entreprises maritimes pêche</a:t>
                      </a:r>
                    </a:p>
                    <a:p>
                      <a:pPr marL="171450" indent="-171450">
                        <a:buClr>
                          <a:schemeClr val="accent4">
                            <a:lumMod val="75000"/>
                          </a:schemeClr>
                        </a:buClr>
                        <a:buFont typeface="Arial" panose="020B0604020202020204" pitchFamily="34" charset="0"/>
                        <a:buChar char="•"/>
                      </a:pPr>
                      <a:r>
                        <a:rPr lang="fr-FR" sz="1300" b="0">
                          <a:solidFill>
                            <a:schemeClr val="tx1"/>
                          </a:solidFill>
                        </a:rPr>
                        <a:t>Electromécanicien marine</a:t>
                      </a:r>
                    </a:p>
                    <a:p>
                      <a:pPr marL="171450" indent="-171450">
                        <a:buClr>
                          <a:schemeClr val="accent4">
                            <a:lumMod val="75000"/>
                          </a:schemeClr>
                        </a:buClr>
                        <a:buFont typeface="Arial" panose="020B0604020202020204" pitchFamily="34" charset="0"/>
                        <a:buChar char="•"/>
                      </a:pPr>
                      <a:r>
                        <a:rPr lang="fr-FR" sz="1300" b="0">
                          <a:solidFill>
                            <a:schemeClr val="tx1"/>
                          </a:solidFill>
                        </a:rPr>
                        <a:t>Polyvalent</a:t>
                      </a:r>
                      <a:r>
                        <a:rPr lang="fr-FR" sz="1300" b="0" baseline="0">
                          <a:solidFill>
                            <a:schemeClr val="tx1"/>
                          </a:solidFill>
                        </a:rPr>
                        <a:t> navigant pont / machine</a:t>
                      </a:r>
                      <a:endParaRPr lang="fr-FR" sz="1300" b="0">
                        <a:solidFill>
                          <a:schemeClr val="tx1"/>
                        </a:solidFill>
                      </a:endParaRPr>
                    </a:p>
                  </a:txBody>
                  <a:tcPr marT="48873" marB="48873">
                    <a:lnB w="12700" cap="flat" cmpd="sng" algn="ctr">
                      <a:solidFill>
                        <a:schemeClr val="bg1"/>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xmlns="" val="1888841296"/>
                  </a:ext>
                </a:extLst>
              </a:tr>
              <a:tr h="323635">
                <a:tc>
                  <a:txBody>
                    <a:bodyPr/>
                    <a:lstStyle/>
                    <a:p>
                      <a:pPr algn="ctr"/>
                      <a:endParaRPr lang="fr-FR" sz="1700" b="0">
                        <a:solidFill>
                          <a:schemeClr val="bg1"/>
                        </a:solidFill>
                      </a:endParaRPr>
                    </a:p>
                  </a:txBody>
                  <a:tcPr marT="48873" marB="48873" vert="vert" anchor="ctr">
                    <a:lnT w="12700" cap="flat" cmpd="sng" algn="ctr">
                      <a:solidFill>
                        <a:schemeClr val="bg1"/>
                      </a:solidFill>
                      <a:prstDash val="solid"/>
                      <a:round/>
                      <a:headEnd type="none" w="med" len="med"/>
                      <a:tailEnd type="none" w="med" len="med"/>
                    </a:lnT>
                    <a:solidFill>
                      <a:schemeClr val="accent1">
                        <a:lumMod val="75000"/>
                      </a:schemeClr>
                    </a:solidFill>
                  </a:tcPr>
                </a:tc>
                <a:tc gridSpan="2">
                  <a:txBody>
                    <a:bodyPr/>
                    <a:lstStyle/>
                    <a:p>
                      <a:pPr marL="176213" indent="-176213">
                        <a:buClr>
                          <a:schemeClr val="accent5"/>
                        </a:buClr>
                        <a:buFont typeface="Arial" panose="020B0604020202020204" pitchFamily="34" charset="0"/>
                        <a:buChar char="•"/>
                      </a:pPr>
                      <a:r>
                        <a:rPr lang="fr-FR" sz="1300" b="0" dirty="0">
                          <a:solidFill>
                            <a:schemeClr val="tx1"/>
                          </a:solidFill>
                        </a:rPr>
                        <a:t>Cultures marines</a:t>
                      </a:r>
                    </a:p>
                  </a:txBody>
                  <a:tcPr marT="48873" marB="48873" anchor="ctr">
                    <a:lnT w="12700" cap="flat" cmpd="sng" algn="ctr">
                      <a:solidFill>
                        <a:schemeClr val="bg1"/>
                      </a:solidFill>
                      <a:prstDash val="solid"/>
                      <a:round/>
                      <a:headEnd type="none" w="med" len="med"/>
                      <a:tailEnd type="none" w="med" len="med"/>
                    </a:lnT>
                    <a:solidFill>
                      <a:schemeClr val="accent2">
                        <a:lumMod val="40000"/>
                        <a:lumOff val="60000"/>
                      </a:schemeClr>
                    </a:solidFill>
                  </a:tcPr>
                </a:tc>
                <a:tc hMerge="1">
                  <a:txBody>
                    <a:bodyPr/>
                    <a:lstStyle/>
                    <a:p>
                      <a:pPr marL="171450" indent="-171450">
                        <a:buClr>
                          <a:schemeClr val="accent4">
                            <a:lumMod val="75000"/>
                          </a:schemeClr>
                        </a:buClr>
                        <a:buFont typeface="Arial" panose="020B0604020202020204" pitchFamily="34" charset="0"/>
                        <a:buChar char="•"/>
                      </a:pPr>
                      <a:endParaRPr lang="fr-FR" sz="1300"/>
                    </a:p>
                  </a:txBody>
                  <a:tcPr marT="48873" marB="48873">
                    <a:solidFill>
                      <a:schemeClr val="accent2">
                        <a:lumMod val="40000"/>
                        <a:lumOff val="60000"/>
                      </a:schemeClr>
                    </a:solidFill>
                  </a:tcPr>
                </a:tc>
                <a:extLst>
                  <a:ext uri="{0D108BD9-81ED-4DB2-BD59-A6C34878D82A}">
                    <a16:rowId xmlns:a16="http://schemas.microsoft.com/office/drawing/2014/main" xmlns="" val="2304019937"/>
                  </a:ext>
                </a:extLst>
              </a:tr>
            </a:tbl>
          </a:graphicData>
        </a:graphic>
      </p:graphicFrame>
    </p:spTree>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Espace réservé du contenu 8">
            <a:extLst>
              <a:ext uri="{FF2B5EF4-FFF2-40B4-BE49-F238E27FC236}">
                <a16:creationId xmlns:a16="http://schemas.microsoft.com/office/drawing/2014/main" xmlns="" id="{70EECB5F-8622-448F-9B63-0B203B120631}"/>
              </a:ext>
            </a:extLst>
          </p:cNvPr>
          <p:cNvGraphicFramePr>
            <a:graphicFrameLocks/>
          </p:cNvGraphicFramePr>
          <p:nvPr/>
        </p:nvGraphicFramePr>
        <p:xfrm>
          <a:off x="89880" y="116632"/>
          <a:ext cx="9036495" cy="6492239"/>
        </p:xfrm>
        <a:graphic>
          <a:graphicData uri="http://schemas.openxmlformats.org/drawingml/2006/table">
            <a:tbl>
              <a:tblPr firstRow="1" bandRow="1">
                <a:tableStyleId>{93296810-A885-4BE3-A3E7-6D5BEEA58F35}</a:tableStyleId>
              </a:tblPr>
              <a:tblGrid>
                <a:gridCol w="384132">
                  <a:extLst>
                    <a:ext uri="{9D8B030D-6E8A-4147-A177-3AD203B41FA5}">
                      <a16:colId xmlns:a16="http://schemas.microsoft.com/office/drawing/2014/main" xmlns="" val="3227697493"/>
                    </a:ext>
                  </a:extLst>
                </a:gridCol>
                <a:gridCol w="2260695">
                  <a:extLst>
                    <a:ext uri="{9D8B030D-6E8A-4147-A177-3AD203B41FA5}">
                      <a16:colId xmlns:a16="http://schemas.microsoft.com/office/drawing/2014/main" xmlns="" val="1832491707"/>
                    </a:ext>
                  </a:extLst>
                </a:gridCol>
                <a:gridCol w="6391668">
                  <a:extLst>
                    <a:ext uri="{9D8B030D-6E8A-4147-A177-3AD203B41FA5}">
                      <a16:colId xmlns:a16="http://schemas.microsoft.com/office/drawing/2014/main" xmlns="" val="1171589141"/>
                    </a:ext>
                  </a:extLst>
                </a:gridCol>
              </a:tblGrid>
              <a:tr h="470452">
                <a:tc>
                  <a:txBody>
                    <a:bodyPr/>
                    <a:lstStyle/>
                    <a:p>
                      <a:endParaRPr lang="fr-FR" sz="1200"/>
                    </a:p>
                  </a:txBody>
                  <a:tcPr marT="47045" marB="47045" anchor="ctr">
                    <a:noFill/>
                  </a:tcPr>
                </a:tc>
                <a:tc>
                  <a:txBody>
                    <a:bodyPr/>
                    <a:lstStyle/>
                    <a:p>
                      <a:pPr algn="ctr"/>
                      <a:r>
                        <a:rPr lang="fr-FR" sz="1200" b="0"/>
                        <a:t>Famille de métiers = la</a:t>
                      </a:r>
                      <a:r>
                        <a:rPr lang="fr-FR" sz="1200" b="0" baseline="0"/>
                        <a:t> classe de 2</a:t>
                      </a:r>
                      <a:r>
                        <a:rPr lang="fr-FR" sz="1200" b="0" baseline="30000"/>
                        <a:t>nde</a:t>
                      </a:r>
                      <a:r>
                        <a:rPr lang="fr-FR" sz="1200" b="0" baseline="0"/>
                        <a:t> pro</a:t>
                      </a:r>
                      <a:endParaRPr lang="fr-FR" sz="1200" b="0"/>
                    </a:p>
                  </a:txBody>
                  <a:tcPr marT="47045" marB="47045" anchor="ctr">
                    <a:solidFill>
                      <a:schemeClr val="tx1">
                        <a:lumMod val="50000"/>
                        <a:lumOff val="50000"/>
                      </a:schemeClr>
                    </a:solidFill>
                  </a:tcPr>
                </a:tc>
                <a:tc>
                  <a:txBody>
                    <a:bodyPr/>
                    <a:lstStyle/>
                    <a:p>
                      <a:pPr algn="ctr"/>
                      <a:r>
                        <a:rPr lang="fr-FR" sz="1200" b="0"/>
                        <a:t>Spécialités de bacs professionnels associés = les classes de 1</a:t>
                      </a:r>
                      <a:r>
                        <a:rPr lang="fr-FR" sz="1200" b="0" baseline="30000"/>
                        <a:t>ère</a:t>
                      </a:r>
                      <a:r>
                        <a:rPr lang="fr-FR" sz="1200" b="0" baseline="0"/>
                        <a:t>, terminale et la spécialité du bac</a:t>
                      </a:r>
                      <a:endParaRPr lang="fr-FR" sz="1200" b="0"/>
                    </a:p>
                  </a:txBody>
                  <a:tcPr marT="47045" marB="47045" anchor="ctr">
                    <a:solidFill>
                      <a:schemeClr val="tx1">
                        <a:lumMod val="50000"/>
                        <a:lumOff val="50000"/>
                      </a:schemeClr>
                    </a:solidFill>
                  </a:tcPr>
                </a:tc>
                <a:extLst>
                  <a:ext uri="{0D108BD9-81ED-4DB2-BD59-A6C34878D82A}">
                    <a16:rowId xmlns:a16="http://schemas.microsoft.com/office/drawing/2014/main" xmlns="" val="514012350"/>
                  </a:ext>
                </a:extLst>
              </a:tr>
              <a:tr h="658633">
                <a:tc rowSpan="8">
                  <a:txBody>
                    <a:bodyPr/>
                    <a:lstStyle/>
                    <a:p>
                      <a:pPr algn="ctr"/>
                      <a:r>
                        <a:rPr lang="fr-FR" sz="1600">
                          <a:solidFill>
                            <a:schemeClr val="bg1"/>
                          </a:solidFill>
                        </a:rPr>
                        <a:t>Bac</a:t>
                      </a:r>
                      <a:r>
                        <a:rPr lang="fr-FR" sz="1600" baseline="0">
                          <a:solidFill>
                            <a:schemeClr val="bg1"/>
                          </a:solidFill>
                        </a:rPr>
                        <a:t>s pro éducation nationale</a:t>
                      </a:r>
                      <a:endParaRPr lang="fr-FR" sz="1600" b="0">
                        <a:solidFill>
                          <a:schemeClr val="bg1"/>
                        </a:solidFill>
                      </a:endParaRPr>
                    </a:p>
                  </a:txBody>
                  <a:tcPr marT="47045" marB="47045" vert="vert" anchor="ctr">
                    <a:solidFill>
                      <a:schemeClr val="accent6"/>
                    </a:solidFill>
                  </a:tcPr>
                </a:tc>
                <a:tc>
                  <a:txBody>
                    <a:bodyPr/>
                    <a:lstStyle/>
                    <a:p>
                      <a:r>
                        <a:rPr lang="fr-FR" sz="1200"/>
                        <a:t>Métiers</a:t>
                      </a:r>
                      <a:r>
                        <a:rPr lang="fr-FR" sz="1200" baseline="0"/>
                        <a:t> de l’alimentation</a:t>
                      </a:r>
                      <a:endParaRPr lang="fr-FR" sz="1200"/>
                    </a:p>
                  </a:txBody>
                  <a:tcPr marT="47045" marB="47045" anchor="ctr"/>
                </a:tc>
                <a:tc>
                  <a:txBody>
                    <a:bodyPr/>
                    <a:lstStyle/>
                    <a:p>
                      <a:pPr marL="174625" indent="-174625">
                        <a:buClr>
                          <a:schemeClr val="accent4">
                            <a:lumMod val="75000"/>
                          </a:schemeClr>
                        </a:buClr>
                        <a:buFont typeface="Arial" panose="020B0604020202020204" pitchFamily="34" charset="0"/>
                        <a:buChar char="•"/>
                      </a:pPr>
                      <a:r>
                        <a:rPr lang="fr-FR" sz="1200"/>
                        <a:t>Boucher – charcutier – traiteur</a:t>
                      </a:r>
                    </a:p>
                    <a:p>
                      <a:pPr marL="174625" indent="-174625">
                        <a:buClr>
                          <a:schemeClr val="accent4">
                            <a:lumMod val="75000"/>
                          </a:schemeClr>
                        </a:buClr>
                        <a:buFont typeface="Arial" panose="020B0604020202020204" pitchFamily="34" charset="0"/>
                        <a:buChar char="•"/>
                      </a:pPr>
                      <a:r>
                        <a:rPr lang="fr-FR" sz="1200"/>
                        <a:t>Boulanger</a:t>
                      </a:r>
                      <a:r>
                        <a:rPr lang="fr-FR" sz="1200" baseline="0"/>
                        <a:t>-pâtissier</a:t>
                      </a:r>
                    </a:p>
                    <a:p>
                      <a:pPr marL="174625" indent="-174625">
                        <a:buClr>
                          <a:schemeClr val="accent4">
                            <a:lumMod val="75000"/>
                          </a:schemeClr>
                        </a:buClr>
                        <a:buFont typeface="Arial" panose="020B0604020202020204" pitchFamily="34" charset="0"/>
                        <a:buChar char="•"/>
                      </a:pPr>
                      <a:r>
                        <a:rPr lang="fr-FR" sz="1200" baseline="0"/>
                        <a:t>Poissonnier – écailler - traiteur</a:t>
                      </a:r>
                      <a:endParaRPr lang="fr-FR" sz="1200"/>
                    </a:p>
                  </a:txBody>
                  <a:tcPr marT="47045" marB="47045" anchor="ctr"/>
                </a:tc>
                <a:extLst>
                  <a:ext uri="{0D108BD9-81ED-4DB2-BD59-A6C34878D82A}">
                    <a16:rowId xmlns:a16="http://schemas.microsoft.com/office/drawing/2014/main" xmlns="" val="665215837"/>
                  </a:ext>
                </a:extLst>
              </a:tr>
              <a:tr h="470452">
                <a:tc vMerge="1">
                  <a:txBody>
                    <a:bodyPr/>
                    <a:lstStyle/>
                    <a:p>
                      <a:endParaRPr lang="fr-FR"/>
                    </a:p>
                  </a:txBody>
                  <a:tcPr/>
                </a:tc>
                <a:tc>
                  <a:txBody>
                    <a:bodyPr/>
                    <a:lstStyle/>
                    <a:p>
                      <a:r>
                        <a:rPr lang="fr-FR" sz="1200"/>
                        <a:t>Métiers de l’hôtellerie et restauration</a:t>
                      </a:r>
                    </a:p>
                  </a:txBody>
                  <a:tcPr marT="47045" marB="47045" anchor="ctr"/>
                </a:tc>
                <a:tc>
                  <a:txBody>
                    <a:bodyPr/>
                    <a:lstStyle/>
                    <a:p>
                      <a:pPr marL="174625" indent="-174625">
                        <a:buClr>
                          <a:schemeClr val="accent4">
                            <a:lumMod val="75000"/>
                          </a:schemeClr>
                        </a:buClr>
                        <a:buFont typeface="Arial" panose="020B0604020202020204" pitchFamily="34" charset="0"/>
                        <a:buChar char="•"/>
                      </a:pPr>
                      <a:r>
                        <a:rPr lang="fr-FR" sz="1200"/>
                        <a:t>Commercialisation et services en restauration</a:t>
                      </a:r>
                    </a:p>
                    <a:p>
                      <a:pPr marL="174625" indent="-174625">
                        <a:buClr>
                          <a:schemeClr val="accent4">
                            <a:lumMod val="75000"/>
                          </a:schemeClr>
                        </a:buClr>
                        <a:buFont typeface="Arial" panose="020B0604020202020204" pitchFamily="34" charset="0"/>
                        <a:buChar char="•"/>
                      </a:pPr>
                      <a:r>
                        <a:rPr lang="fr-FR" sz="1200"/>
                        <a:t>Cuisine</a:t>
                      </a:r>
                    </a:p>
                  </a:txBody>
                  <a:tcPr marT="47045" marB="47045" anchor="ctr"/>
                </a:tc>
                <a:extLst>
                  <a:ext uri="{0D108BD9-81ED-4DB2-BD59-A6C34878D82A}">
                    <a16:rowId xmlns:a16="http://schemas.microsoft.com/office/drawing/2014/main" xmlns="" val="608820255"/>
                  </a:ext>
                </a:extLst>
              </a:tr>
              <a:tr h="470452">
                <a:tc vMerge="1">
                  <a:txBody>
                    <a:bodyPr/>
                    <a:lstStyle/>
                    <a:p>
                      <a:endParaRPr lang="fr-FR"/>
                    </a:p>
                  </a:txBody>
                  <a:tcPr/>
                </a:tc>
                <a:tc>
                  <a:txBody>
                    <a:bodyPr/>
                    <a:lstStyle/>
                    <a:p>
                      <a:r>
                        <a:rPr lang="fr-FR" sz="1200"/>
                        <a:t>Métiers de la beauté et du bien-être</a:t>
                      </a:r>
                    </a:p>
                  </a:txBody>
                  <a:tcPr marT="47045" marB="47045" anchor="ctr"/>
                </a:tc>
                <a:tc>
                  <a:txBody>
                    <a:bodyPr/>
                    <a:lstStyle/>
                    <a:p>
                      <a:pPr marL="174625" marR="0" indent="-174625" algn="l" defTabSz="914400" rtl="0" eaLnBrk="1" fontAlgn="auto" latinLnBrk="0" hangingPunct="1">
                        <a:lnSpc>
                          <a:spcPct val="100000"/>
                        </a:lnSpc>
                        <a:spcBef>
                          <a:spcPts val="0"/>
                        </a:spcBef>
                        <a:spcAft>
                          <a:spcPts val="0"/>
                        </a:spcAft>
                        <a:buClr>
                          <a:schemeClr val="accent4">
                            <a:lumMod val="75000"/>
                          </a:schemeClr>
                        </a:buClr>
                        <a:buSzTx/>
                        <a:buFont typeface="Arial" panose="020B0604020202020204" pitchFamily="34" charset="0"/>
                        <a:buChar char="•"/>
                        <a:tabLst/>
                        <a:defRPr/>
                      </a:pPr>
                      <a:r>
                        <a:rPr lang="fr-FR" sz="1200"/>
                        <a:t>Esthétique cosmétique parfumerie</a:t>
                      </a:r>
                    </a:p>
                    <a:p>
                      <a:pPr marL="174625" marR="0" indent="-174625" algn="l" defTabSz="914400" rtl="0" eaLnBrk="1" fontAlgn="auto" latinLnBrk="0" hangingPunct="1">
                        <a:lnSpc>
                          <a:spcPct val="100000"/>
                        </a:lnSpc>
                        <a:spcBef>
                          <a:spcPts val="0"/>
                        </a:spcBef>
                        <a:spcAft>
                          <a:spcPts val="0"/>
                        </a:spcAft>
                        <a:buClr>
                          <a:schemeClr val="accent4">
                            <a:lumMod val="75000"/>
                          </a:schemeClr>
                        </a:buClr>
                        <a:buSzTx/>
                        <a:buFont typeface="Arial" panose="020B0604020202020204" pitchFamily="34" charset="0"/>
                        <a:buChar char="•"/>
                        <a:tabLst/>
                        <a:defRPr/>
                      </a:pPr>
                      <a:r>
                        <a:rPr lang="fr-FR" sz="1200"/>
                        <a:t>Métiers de la coiffure</a:t>
                      </a:r>
                    </a:p>
                  </a:txBody>
                  <a:tcPr marT="47045" marB="47045" anchor="ctr"/>
                </a:tc>
                <a:extLst>
                  <a:ext uri="{0D108BD9-81ED-4DB2-BD59-A6C34878D82A}">
                    <a16:rowId xmlns:a16="http://schemas.microsoft.com/office/drawing/2014/main" xmlns="" val="181882998"/>
                  </a:ext>
                </a:extLst>
              </a:tr>
              <a:tr h="1599537">
                <a:tc vMerge="1">
                  <a:txBody>
                    <a:bodyPr/>
                    <a:lstStyle/>
                    <a:p>
                      <a:endParaRPr lang="fr-FR"/>
                    </a:p>
                  </a:txBody>
                  <a:tcPr/>
                </a:tc>
                <a:tc>
                  <a:txBody>
                    <a:bodyPr/>
                    <a:lstStyle/>
                    <a:p>
                      <a:r>
                        <a:rPr lang="fr-FR" sz="1200"/>
                        <a:t>Métiers de la construction durable, du bâtiment et des travaux publics</a:t>
                      </a:r>
                    </a:p>
                  </a:txBody>
                  <a:tcPr marT="47045" marB="47045" anchor="ctr"/>
                </a:tc>
                <a:tc>
                  <a:txBody>
                    <a:bodyPr/>
                    <a:lstStyle/>
                    <a:p>
                      <a:pPr marL="174625" indent="-174625">
                        <a:buClr>
                          <a:schemeClr val="accent4">
                            <a:lumMod val="75000"/>
                          </a:schemeClr>
                        </a:buClr>
                        <a:buFont typeface="Arial" panose="020B0604020202020204" pitchFamily="34" charset="0"/>
                        <a:buChar char="•"/>
                      </a:pPr>
                      <a:r>
                        <a:rPr lang="fr-FR" sz="1200"/>
                        <a:t>Aménagement et finitions du bâtiments</a:t>
                      </a:r>
                    </a:p>
                    <a:p>
                      <a:pPr marL="174625" indent="-174625">
                        <a:buClr>
                          <a:schemeClr val="accent4">
                            <a:lumMod val="75000"/>
                          </a:schemeClr>
                        </a:buClr>
                        <a:buFont typeface="Arial" panose="020B0604020202020204" pitchFamily="34" charset="0"/>
                        <a:buChar char="•"/>
                      </a:pPr>
                      <a:r>
                        <a:rPr lang="fr-FR" sz="1200"/>
                        <a:t>Interventions sur le patrimoine bâti option A maçonnerie</a:t>
                      </a:r>
                    </a:p>
                    <a:p>
                      <a:pPr marL="174625" marR="0" indent="-174625" algn="l" defTabSz="914400" rtl="0" eaLnBrk="1" fontAlgn="auto" latinLnBrk="0" hangingPunct="1">
                        <a:lnSpc>
                          <a:spcPct val="100000"/>
                        </a:lnSpc>
                        <a:spcBef>
                          <a:spcPts val="0"/>
                        </a:spcBef>
                        <a:spcAft>
                          <a:spcPts val="0"/>
                        </a:spcAft>
                        <a:buClr>
                          <a:schemeClr val="accent4">
                            <a:lumMod val="75000"/>
                          </a:schemeClr>
                        </a:buClr>
                        <a:buSzTx/>
                        <a:buFont typeface="Arial" panose="020B0604020202020204" pitchFamily="34" charset="0"/>
                        <a:buChar char="•"/>
                        <a:tabLst/>
                        <a:defRPr/>
                      </a:pPr>
                      <a:r>
                        <a:rPr lang="fr-FR" sz="1200"/>
                        <a:t>Interventions sur le patrimoine bâti option B</a:t>
                      </a:r>
                      <a:r>
                        <a:rPr lang="fr-FR" sz="1200" baseline="0"/>
                        <a:t> charpente</a:t>
                      </a:r>
                      <a:endParaRPr lang="fr-FR" sz="1200"/>
                    </a:p>
                    <a:p>
                      <a:pPr marL="174625" marR="0" indent="-174625" algn="l" defTabSz="914400" rtl="0" eaLnBrk="1" fontAlgn="auto" latinLnBrk="0" hangingPunct="1">
                        <a:lnSpc>
                          <a:spcPct val="100000"/>
                        </a:lnSpc>
                        <a:spcBef>
                          <a:spcPts val="0"/>
                        </a:spcBef>
                        <a:spcAft>
                          <a:spcPts val="0"/>
                        </a:spcAft>
                        <a:buClr>
                          <a:schemeClr val="accent4">
                            <a:lumMod val="75000"/>
                          </a:schemeClr>
                        </a:buClr>
                        <a:buSzTx/>
                        <a:buFont typeface="Arial" panose="020B0604020202020204" pitchFamily="34" charset="0"/>
                        <a:buChar char="•"/>
                        <a:tabLst/>
                        <a:defRPr/>
                      </a:pPr>
                      <a:r>
                        <a:rPr lang="fr-FR" sz="1200"/>
                        <a:t>Interventions sur le patrimoine bâti option C couverture</a:t>
                      </a:r>
                    </a:p>
                    <a:p>
                      <a:pPr marL="174625" marR="0" indent="-174625" algn="l" defTabSz="914400" rtl="0" eaLnBrk="1" fontAlgn="auto" latinLnBrk="0" hangingPunct="1">
                        <a:lnSpc>
                          <a:spcPct val="100000"/>
                        </a:lnSpc>
                        <a:spcBef>
                          <a:spcPts val="0"/>
                        </a:spcBef>
                        <a:spcAft>
                          <a:spcPts val="0"/>
                        </a:spcAft>
                        <a:buClr>
                          <a:schemeClr val="accent4">
                            <a:lumMod val="75000"/>
                          </a:schemeClr>
                        </a:buClr>
                        <a:buSzTx/>
                        <a:buFont typeface="Arial" panose="020B0604020202020204" pitchFamily="34" charset="0"/>
                        <a:buChar char="•"/>
                        <a:tabLst/>
                        <a:defRPr/>
                      </a:pPr>
                      <a:r>
                        <a:rPr lang="fr-FR" sz="1200"/>
                        <a:t>Menuisier aluminium – verre</a:t>
                      </a:r>
                    </a:p>
                    <a:p>
                      <a:pPr marL="174625" marR="0" indent="-174625" algn="l" defTabSz="914400" rtl="0" eaLnBrk="1" fontAlgn="auto" latinLnBrk="0" hangingPunct="1">
                        <a:lnSpc>
                          <a:spcPct val="100000"/>
                        </a:lnSpc>
                        <a:spcBef>
                          <a:spcPts val="0"/>
                        </a:spcBef>
                        <a:spcAft>
                          <a:spcPts val="0"/>
                        </a:spcAft>
                        <a:buClr>
                          <a:schemeClr val="accent4">
                            <a:lumMod val="75000"/>
                          </a:schemeClr>
                        </a:buClr>
                        <a:buSzTx/>
                        <a:buFont typeface="Arial" panose="020B0604020202020204" pitchFamily="34" charset="0"/>
                        <a:buChar char="•"/>
                        <a:tabLst/>
                        <a:defRPr/>
                      </a:pPr>
                      <a:r>
                        <a:rPr lang="fr-FR" sz="1200"/>
                        <a:t>Ouvrages du bâtiment : métallerie</a:t>
                      </a:r>
                    </a:p>
                    <a:p>
                      <a:pPr marL="174625" marR="0" indent="-174625" algn="l" defTabSz="914400" rtl="0" eaLnBrk="1" fontAlgn="auto" latinLnBrk="0" hangingPunct="1">
                        <a:lnSpc>
                          <a:spcPct val="100000"/>
                        </a:lnSpc>
                        <a:spcBef>
                          <a:spcPts val="0"/>
                        </a:spcBef>
                        <a:spcAft>
                          <a:spcPts val="0"/>
                        </a:spcAft>
                        <a:buClr>
                          <a:schemeClr val="accent4">
                            <a:lumMod val="75000"/>
                          </a:schemeClr>
                        </a:buClr>
                        <a:buSzTx/>
                        <a:buFont typeface="Arial" panose="020B0604020202020204" pitchFamily="34" charset="0"/>
                        <a:buChar char="•"/>
                        <a:tabLst/>
                        <a:defRPr/>
                      </a:pPr>
                      <a:r>
                        <a:rPr lang="fr-FR" sz="1200"/>
                        <a:t>Technicien du bâtiment : organisation et réalisation du gros œuvre </a:t>
                      </a:r>
                    </a:p>
                    <a:p>
                      <a:pPr marL="174625" marR="0" indent="-174625" algn="l" defTabSz="914400" rtl="0" eaLnBrk="1" fontAlgn="auto" latinLnBrk="0" hangingPunct="1">
                        <a:lnSpc>
                          <a:spcPct val="100000"/>
                        </a:lnSpc>
                        <a:spcBef>
                          <a:spcPts val="0"/>
                        </a:spcBef>
                        <a:spcAft>
                          <a:spcPts val="0"/>
                        </a:spcAft>
                        <a:buClr>
                          <a:schemeClr val="accent4">
                            <a:lumMod val="75000"/>
                          </a:schemeClr>
                        </a:buClr>
                        <a:buSzTx/>
                        <a:buFont typeface="Arial" panose="020B0604020202020204" pitchFamily="34" charset="0"/>
                        <a:buChar char="•"/>
                        <a:tabLst/>
                        <a:defRPr/>
                      </a:pPr>
                      <a:r>
                        <a:rPr lang="fr-FR" sz="1200"/>
                        <a:t>Travaux publics</a:t>
                      </a:r>
                    </a:p>
                  </a:txBody>
                  <a:tcPr marT="47045" marB="47045" anchor="ctr"/>
                </a:tc>
                <a:extLst>
                  <a:ext uri="{0D108BD9-81ED-4DB2-BD59-A6C34878D82A}">
                    <a16:rowId xmlns:a16="http://schemas.microsoft.com/office/drawing/2014/main" xmlns="" val="59170654"/>
                  </a:ext>
                </a:extLst>
              </a:tr>
              <a:tr h="658633">
                <a:tc vMerge="1">
                  <a:txBody>
                    <a:bodyPr/>
                    <a:lstStyle/>
                    <a:p>
                      <a:pPr algn="ctr"/>
                      <a:endParaRPr lang="fr-FR" sz="1600" b="0">
                        <a:solidFill>
                          <a:schemeClr val="bg1"/>
                        </a:solidFill>
                      </a:endParaRPr>
                    </a:p>
                  </a:txBody>
                  <a:tcPr vert="vert" anchor="ctr">
                    <a:solidFill>
                      <a:schemeClr val="accent1">
                        <a:lumMod val="75000"/>
                      </a:schemeClr>
                    </a:solidFill>
                  </a:tcPr>
                </a:tc>
                <a:tc>
                  <a:txBody>
                    <a:bodyPr/>
                    <a:lstStyle/>
                    <a:p>
                      <a:r>
                        <a:rPr lang="fr-FR" sz="1200"/>
                        <a:t>Métiers de la gestion administrative, du transport et de la logistique</a:t>
                      </a:r>
                    </a:p>
                  </a:txBody>
                  <a:tcPr marT="47045" marB="47045" anchor="ctr"/>
                </a:tc>
                <a:tc>
                  <a:txBody>
                    <a:bodyPr/>
                    <a:lstStyle/>
                    <a:p>
                      <a:pPr marL="171450" indent="-171450">
                        <a:buClr>
                          <a:schemeClr val="accent4">
                            <a:lumMod val="75000"/>
                          </a:schemeClr>
                        </a:buClr>
                        <a:buFont typeface="Arial" panose="020B0604020202020204" pitchFamily="34" charset="0"/>
                        <a:buChar char="•"/>
                      </a:pPr>
                      <a:r>
                        <a:rPr lang="fr-FR" sz="1200"/>
                        <a:t>Assistance à la gestion des organisations et de leurs activités</a:t>
                      </a:r>
                    </a:p>
                    <a:p>
                      <a:pPr marL="171450" indent="-171450">
                        <a:buClr>
                          <a:schemeClr val="accent4">
                            <a:lumMod val="75000"/>
                          </a:schemeClr>
                        </a:buClr>
                        <a:buFont typeface="Arial" panose="020B0604020202020204" pitchFamily="34" charset="0"/>
                        <a:buChar char="•"/>
                      </a:pPr>
                      <a:r>
                        <a:rPr lang="fr-FR" sz="1200"/>
                        <a:t>Logistique</a:t>
                      </a:r>
                    </a:p>
                    <a:p>
                      <a:pPr marL="171450" indent="-171450">
                        <a:buClr>
                          <a:schemeClr val="accent4">
                            <a:lumMod val="75000"/>
                          </a:schemeClr>
                        </a:buClr>
                        <a:buFont typeface="Arial" panose="020B0604020202020204" pitchFamily="34" charset="0"/>
                        <a:buChar char="•"/>
                      </a:pPr>
                      <a:r>
                        <a:rPr lang="fr-FR" sz="1200"/>
                        <a:t>Organisation de transports de marchandises</a:t>
                      </a:r>
                    </a:p>
                  </a:txBody>
                  <a:tcPr marT="47045" marB="47045" anchor="ctr"/>
                </a:tc>
                <a:extLst>
                  <a:ext uri="{0D108BD9-81ED-4DB2-BD59-A6C34878D82A}">
                    <a16:rowId xmlns:a16="http://schemas.microsoft.com/office/drawing/2014/main" xmlns="" val="1001508509"/>
                  </a:ext>
                </a:extLst>
              </a:tr>
              <a:tr h="846814">
                <a:tc vMerge="1">
                  <a:txBody>
                    <a:bodyPr/>
                    <a:lstStyle/>
                    <a:p>
                      <a:pPr algn="ctr"/>
                      <a:endParaRPr lang="fr-FR" sz="1600" b="0">
                        <a:solidFill>
                          <a:schemeClr val="bg1"/>
                        </a:solidFill>
                      </a:endParaRPr>
                    </a:p>
                  </a:txBody>
                  <a:tcPr vert="vert" anchor="ctr">
                    <a:solidFill>
                      <a:schemeClr val="accent6"/>
                    </a:solidFill>
                  </a:tcPr>
                </a:tc>
                <a:tc>
                  <a:txBody>
                    <a:bodyPr/>
                    <a:lstStyle/>
                    <a:p>
                      <a:r>
                        <a:rPr lang="fr-FR" sz="1200"/>
                        <a:t>Métiers de la relation client</a:t>
                      </a:r>
                    </a:p>
                  </a:txBody>
                  <a:tcPr marT="47045" marB="47045" anchor="ctr"/>
                </a:tc>
                <a:tc>
                  <a:txBody>
                    <a:bodyPr/>
                    <a:lstStyle/>
                    <a:p>
                      <a:pPr marL="171450" indent="-171450">
                        <a:buClr>
                          <a:schemeClr val="accent4">
                            <a:lumMod val="75000"/>
                          </a:schemeClr>
                        </a:buClr>
                        <a:buFont typeface="Arial" panose="020B0604020202020204" pitchFamily="34" charset="0"/>
                        <a:buChar char="•"/>
                      </a:pPr>
                      <a:r>
                        <a:rPr lang="fr-FR" sz="1200"/>
                        <a:t>Métiers de l’accueil</a:t>
                      </a:r>
                    </a:p>
                    <a:p>
                      <a:pPr marL="171450" indent="-171450">
                        <a:buClr>
                          <a:schemeClr val="accent4">
                            <a:lumMod val="75000"/>
                          </a:schemeClr>
                        </a:buClr>
                        <a:buFont typeface="Arial" panose="020B0604020202020204" pitchFamily="34" charset="0"/>
                        <a:buChar char="•"/>
                      </a:pPr>
                      <a:r>
                        <a:rPr lang="fr-FR" sz="1200"/>
                        <a:t>Métiers du commerce et de la vente option A animation et gestion de l’espace commercial</a:t>
                      </a:r>
                    </a:p>
                    <a:p>
                      <a:pPr marL="171450" indent="-171450">
                        <a:buClr>
                          <a:schemeClr val="accent4">
                            <a:lumMod val="75000"/>
                          </a:schemeClr>
                        </a:buClr>
                        <a:buFont typeface="Arial" panose="020B0604020202020204" pitchFamily="34" charset="0"/>
                        <a:buChar char="•"/>
                      </a:pPr>
                      <a:r>
                        <a:rPr lang="fr-FR" sz="1200"/>
                        <a:t>Métiers du commerce et de la vente option B prospection clientèle</a:t>
                      </a:r>
                      <a:r>
                        <a:rPr lang="fr-FR" sz="1200" baseline="0"/>
                        <a:t> et valorisation de l’offre commerciale</a:t>
                      </a:r>
                      <a:endParaRPr lang="fr-FR" sz="1200"/>
                    </a:p>
                  </a:txBody>
                  <a:tcPr marT="47045" marB="47045" anchor="ctr"/>
                </a:tc>
                <a:extLst>
                  <a:ext uri="{0D108BD9-81ED-4DB2-BD59-A6C34878D82A}">
                    <a16:rowId xmlns:a16="http://schemas.microsoft.com/office/drawing/2014/main" xmlns="" val="2629352799"/>
                  </a:ext>
                </a:extLst>
              </a:tr>
              <a:tr h="658633">
                <a:tc vMerge="1">
                  <a:txBody>
                    <a:bodyPr/>
                    <a:lstStyle/>
                    <a:p>
                      <a:pPr algn="ctr"/>
                      <a:endParaRPr lang="fr-FR" sz="1600" b="0">
                        <a:solidFill>
                          <a:schemeClr val="bg1"/>
                        </a:solidFill>
                      </a:endParaRPr>
                    </a:p>
                  </a:txBody>
                  <a:tcPr vert="vert" anchor="ctr">
                    <a:solidFill>
                      <a:schemeClr val="accent6"/>
                    </a:solidFill>
                  </a:tcPr>
                </a:tc>
                <a:tc>
                  <a:txBody>
                    <a:bodyPr/>
                    <a:lstStyle/>
                    <a:p>
                      <a:r>
                        <a:rPr lang="fr-FR" sz="1200"/>
                        <a:t>Métiers des études et de la modélisation numérique du</a:t>
                      </a:r>
                      <a:r>
                        <a:rPr lang="fr-FR" sz="1200" baseline="0"/>
                        <a:t> bâtiment</a:t>
                      </a:r>
                      <a:endParaRPr lang="fr-FR" sz="1200"/>
                    </a:p>
                  </a:txBody>
                  <a:tcPr marT="47045" marB="47045" anchor="ctr"/>
                </a:tc>
                <a:tc>
                  <a:txBody>
                    <a:bodyPr/>
                    <a:lstStyle/>
                    <a:p>
                      <a:pPr marL="171450" indent="-171450">
                        <a:buClr>
                          <a:schemeClr val="accent4">
                            <a:lumMod val="75000"/>
                          </a:schemeClr>
                        </a:buClr>
                        <a:buFont typeface="Arial" panose="020B0604020202020204" pitchFamily="34" charset="0"/>
                        <a:buChar char="•"/>
                      </a:pPr>
                      <a:r>
                        <a:rPr lang="fr-FR" sz="1200"/>
                        <a:t>Technicien d’études du bâtiment option A études et économie</a:t>
                      </a:r>
                    </a:p>
                    <a:p>
                      <a:pPr marL="171450" indent="-171450">
                        <a:buClr>
                          <a:schemeClr val="accent4">
                            <a:lumMod val="75000"/>
                          </a:schemeClr>
                        </a:buClr>
                        <a:buFont typeface="Arial" panose="020B0604020202020204" pitchFamily="34" charset="0"/>
                        <a:buChar char="•"/>
                      </a:pPr>
                      <a:r>
                        <a:rPr lang="fr-FR" sz="1200"/>
                        <a:t>Technicien d’études du bâtiment option B assistant en architecture</a:t>
                      </a:r>
                    </a:p>
                    <a:p>
                      <a:pPr marL="171450" indent="-171450">
                        <a:buClr>
                          <a:schemeClr val="accent4">
                            <a:lumMod val="75000"/>
                          </a:schemeClr>
                        </a:buClr>
                        <a:buFont typeface="Arial" panose="020B0604020202020204" pitchFamily="34" charset="0"/>
                        <a:buChar char="•"/>
                      </a:pPr>
                      <a:r>
                        <a:rPr lang="fr-FR" sz="1200"/>
                        <a:t>Technicien géomètre</a:t>
                      </a:r>
                      <a:r>
                        <a:rPr lang="fr-FR" sz="1200" baseline="0"/>
                        <a:t>-topographe</a:t>
                      </a:r>
                      <a:endParaRPr lang="fr-FR" sz="1200"/>
                    </a:p>
                  </a:txBody>
                  <a:tcPr marT="47045" marB="47045" anchor="ctr"/>
                </a:tc>
                <a:extLst>
                  <a:ext uri="{0D108BD9-81ED-4DB2-BD59-A6C34878D82A}">
                    <a16:rowId xmlns:a16="http://schemas.microsoft.com/office/drawing/2014/main" xmlns="" val="2965167937"/>
                  </a:ext>
                </a:extLst>
              </a:tr>
              <a:tr h="658633">
                <a:tc vMerge="1">
                  <a:txBody>
                    <a:bodyPr/>
                    <a:lstStyle/>
                    <a:p>
                      <a:pPr algn="ctr"/>
                      <a:endParaRPr lang="fr-FR" sz="1600" b="0">
                        <a:solidFill>
                          <a:schemeClr val="bg1"/>
                        </a:solidFill>
                      </a:endParaRPr>
                    </a:p>
                  </a:txBody>
                  <a:tcPr vert="vert" anchor="ctr">
                    <a:solidFill>
                      <a:schemeClr val="accent6"/>
                    </a:solidFill>
                  </a:tcPr>
                </a:tc>
                <a:tc>
                  <a:txBody>
                    <a:bodyPr/>
                    <a:lstStyle/>
                    <a:p>
                      <a:r>
                        <a:rPr lang="fr-FR" sz="1200"/>
                        <a:t>Métiers des industries graphiques</a:t>
                      </a:r>
                      <a:r>
                        <a:rPr lang="fr-FR" sz="1200" baseline="0"/>
                        <a:t> et de la communication</a:t>
                      </a:r>
                      <a:endParaRPr lang="fr-FR" sz="1200"/>
                    </a:p>
                  </a:txBody>
                  <a:tcPr marT="47045" marB="47045" anchor="ctr"/>
                </a:tc>
                <a:tc>
                  <a:txBody>
                    <a:bodyPr/>
                    <a:lstStyle/>
                    <a:p>
                      <a:pPr marL="171450" indent="-171450">
                        <a:buClr>
                          <a:schemeClr val="accent4">
                            <a:lumMod val="75000"/>
                          </a:schemeClr>
                        </a:buClr>
                        <a:buFont typeface="Arial" panose="020B0604020202020204" pitchFamily="34" charset="0"/>
                        <a:buChar char="•"/>
                      </a:pPr>
                      <a:r>
                        <a:rPr lang="fr-FR" sz="1200"/>
                        <a:t>Façonnage de produits imprimés, routage</a:t>
                      </a:r>
                    </a:p>
                    <a:p>
                      <a:pPr marL="171450" indent="-171450">
                        <a:buClr>
                          <a:schemeClr val="accent4">
                            <a:lumMod val="75000"/>
                          </a:schemeClr>
                        </a:buClr>
                        <a:buFont typeface="Arial" panose="020B0604020202020204" pitchFamily="34" charset="0"/>
                        <a:buChar char="•"/>
                      </a:pPr>
                      <a:r>
                        <a:rPr lang="fr-FR" sz="1200"/>
                        <a:t>Réalisation de produits imprimés et </a:t>
                      </a:r>
                      <a:r>
                        <a:rPr lang="fr-FR" sz="1200" err="1"/>
                        <a:t>plurimédia</a:t>
                      </a:r>
                      <a:r>
                        <a:rPr lang="fr-FR" sz="1200"/>
                        <a:t> option A productions</a:t>
                      </a:r>
                      <a:r>
                        <a:rPr lang="fr-FR" sz="1200" baseline="0"/>
                        <a:t> graphiques</a:t>
                      </a:r>
                    </a:p>
                    <a:p>
                      <a:pPr marL="171450" indent="-171450">
                        <a:buClr>
                          <a:schemeClr val="accent4">
                            <a:lumMod val="75000"/>
                          </a:schemeClr>
                        </a:buClr>
                        <a:buFont typeface="Arial" panose="020B0604020202020204" pitchFamily="34" charset="0"/>
                        <a:buChar char="•"/>
                      </a:pPr>
                      <a:r>
                        <a:rPr lang="fr-FR" sz="1200" baseline="0"/>
                        <a:t>Réalisation de produits imprimés et </a:t>
                      </a:r>
                      <a:r>
                        <a:rPr lang="fr-FR" sz="1200" baseline="0" err="1"/>
                        <a:t>plurimédia</a:t>
                      </a:r>
                      <a:r>
                        <a:rPr lang="fr-FR" sz="1200" baseline="0"/>
                        <a:t> option B productions imprimées</a:t>
                      </a:r>
                      <a:endParaRPr lang="fr-FR" sz="1200"/>
                    </a:p>
                  </a:txBody>
                  <a:tcPr marT="47045" marB="47045" anchor="ctr"/>
                </a:tc>
                <a:extLst>
                  <a:ext uri="{0D108BD9-81ED-4DB2-BD59-A6C34878D82A}">
                    <a16:rowId xmlns:a16="http://schemas.microsoft.com/office/drawing/2014/main" xmlns="" val="3123584467"/>
                  </a:ext>
                </a:extLst>
              </a:tr>
            </a:tbl>
          </a:graphicData>
        </a:graphic>
      </p:graphicFrame>
    </p:spTree>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Espace réservé du contenu 8">
            <a:extLst>
              <a:ext uri="{FF2B5EF4-FFF2-40B4-BE49-F238E27FC236}">
                <a16:creationId xmlns:a16="http://schemas.microsoft.com/office/drawing/2014/main" xmlns="" id="{3EAC0E40-EFA6-40BF-986E-35BF82ECAA8C}"/>
              </a:ext>
            </a:extLst>
          </p:cNvPr>
          <p:cNvGraphicFramePr>
            <a:graphicFrameLocks/>
          </p:cNvGraphicFramePr>
          <p:nvPr>
            <p:extLst>
              <p:ext uri="{D42A27DB-BD31-4B8C-83A1-F6EECF244321}">
                <p14:modId xmlns:p14="http://schemas.microsoft.com/office/powerpoint/2010/main" xmlns="" val="847103883"/>
              </p:ext>
            </p:extLst>
          </p:nvPr>
        </p:nvGraphicFramePr>
        <p:xfrm>
          <a:off x="107505" y="285743"/>
          <a:ext cx="9036495" cy="6391808"/>
        </p:xfrm>
        <a:graphic>
          <a:graphicData uri="http://schemas.openxmlformats.org/drawingml/2006/table">
            <a:tbl>
              <a:tblPr firstRow="1" bandRow="1">
                <a:tableStyleId>{93296810-A885-4BE3-A3E7-6D5BEEA58F35}</a:tableStyleId>
              </a:tblPr>
              <a:tblGrid>
                <a:gridCol w="384132">
                  <a:extLst>
                    <a:ext uri="{9D8B030D-6E8A-4147-A177-3AD203B41FA5}">
                      <a16:colId xmlns:a16="http://schemas.microsoft.com/office/drawing/2014/main" xmlns="" val="3227697493"/>
                    </a:ext>
                  </a:extLst>
                </a:gridCol>
                <a:gridCol w="2260695">
                  <a:extLst>
                    <a:ext uri="{9D8B030D-6E8A-4147-A177-3AD203B41FA5}">
                      <a16:colId xmlns:a16="http://schemas.microsoft.com/office/drawing/2014/main" xmlns="" val="1832491707"/>
                    </a:ext>
                  </a:extLst>
                </a:gridCol>
                <a:gridCol w="6391668">
                  <a:extLst>
                    <a:ext uri="{9D8B030D-6E8A-4147-A177-3AD203B41FA5}">
                      <a16:colId xmlns:a16="http://schemas.microsoft.com/office/drawing/2014/main" xmlns="" val="1171589141"/>
                    </a:ext>
                  </a:extLst>
                </a:gridCol>
              </a:tblGrid>
              <a:tr h="470452">
                <a:tc>
                  <a:txBody>
                    <a:bodyPr/>
                    <a:lstStyle/>
                    <a:p>
                      <a:endParaRPr lang="fr-FR" sz="1200"/>
                    </a:p>
                  </a:txBody>
                  <a:tcPr marT="47045" marB="47045" anchor="ctr">
                    <a:noFill/>
                  </a:tcPr>
                </a:tc>
                <a:tc>
                  <a:txBody>
                    <a:bodyPr/>
                    <a:lstStyle/>
                    <a:p>
                      <a:pPr algn="ctr"/>
                      <a:r>
                        <a:rPr lang="fr-FR" sz="1200" b="0"/>
                        <a:t>Famille de métiers = la</a:t>
                      </a:r>
                      <a:r>
                        <a:rPr lang="fr-FR" sz="1200" b="0" baseline="0"/>
                        <a:t> classe de 2</a:t>
                      </a:r>
                      <a:r>
                        <a:rPr lang="fr-FR" sz="1200" b="0" baseline="30000"/>
                        <a:t>nde</a:t>
                      </a:r>
                      <a:r>
                        <a:rPr lang="fr-FR" sz="1200" b="0" baseline="0"/>
                        <a:t> pro</a:t>
                      </a:r>
                      <a:endParaRPr lang="fr-FR" sz="1200" b="0"/>
                    </a:p>
                  </a:txBody>
                  <a:tcPr marT="47045" marB="47045" anchor="ctr">
                    <a:solidFill>
                      <a:schemeClr val="tx1">
                        <a:lumMod val="50000"/>
                        <a:lumOff val="50000"/>
                      </a:schemeClr>
                    </a:solidFill>
                  </a:tcPr>
                </a:tc>
                <a:tc>
                  <a:txBody>
                    <a:bodyPr/>
                    <a:lstStyle/>
                    <a:p>
                      <a:pPr algn="ctr"/>
                      <a:r>
                        <a:rPr lang="fr-FR" sz="1200" b="0"/>
                        <a:t>Spécialités de bacs professionnels associés = les classes de 1</a:t>
                      </a:r>
                      <a:r>
                        <a:rPr lang="fr-FR" sz="1200" b="0" baseline="30000"/>
                        <a:t>ère</a:t>
                      </a:r>
                      <a:r>
                        <a:rPr lang="fr-FR" sz="1200" b="0" baseline="0"/>
                        <a:t>, terminale et la spécialité du bac</a:t>
                      </a:r>
                      <a:endParaRPr lang="fr-FR" sz="1200" b="0"/>
                    </a:p>
                  </a:txBody>
                  <a:tcPr marT="47045" marB="47045" anchor="ctr">
                    <a:solidFill>
                      <a:schemeClr val="tx1">
                        <a:lumMod val="50000"/>
                        <a:lumOff val="50000"/>
                      </a:schemeClr>
                    </a:solidFill>
                  </a:tcPr>
                </a:tc>
                <a:extLst>
                  <a:ext uri="{0D108BD9-81ED-4DB2-BD59-A6C34878D82A}">
                    <a16:rowId xmlns:a16="http://schemas.microsoft.com/office/drawing/2014/main" xmlns="" val="514012350"/>
                  </a:ext>
                </a:extLst>
              </a:tr>
              <a:tr h="658633">
                <a:tc rowSpan="6">
                  <a:txBody>
                    <a:bodyPr/>
                    <a:lstStyle/>
                    <a:p>
                      <a:pPr algn="ctr"/>
                      <a:r>
                        <a:rPr lang="fr-FR" sz="1600">
                          <a:solidFill>
                            <a:schemeClr val="bg1"/>
                          </a:solidFill>
                        </a:rPr>
                        <a:t>Bac</a:t>
                      </a:r>
                      <a:r>
                        <a:rPr lang="fr-FR" sz="1600" baseline="0">
                          <a:solidFill>
                            <a:schemeClr val="bg1"/>
                          </a:solidFill>
                        </a:rPr>
                        <a:t>s pro éducation nationale</a:t>
                      </a:r>
                      <a:endParaRPr lang="fr-FR" sz="1600" b="0">
                        <a:solidFill>
                          <a:schemeClr val="bg1"/>
                        </a:solidFill>
                      </a:endParaRPr>
                    </a:p>
                  </a:txBody>
                  <a:tcPr marT="47045" marB="47045" vert="vert" anchor="ctr">
                    <a:solidFill>
                      <a:schemeClr val="accent6"/>
                    </a:solidFill>
                  </a:tcPr>
                </a:tc>
                <a:tc>
                  <a:txBody>
                    <a:bodyPr/>
                    <a:lstStyle/>
                    <a:p>
                      <a:r>
                        <a:rPr lang="fr-FR" sz="1200"/>
                        <a:t>Métiers de l’aéronautique</a:t>
                      </a:r>
                    </a:p>
                  </a:txBody>
                  <a:tcPr marT="47045" marB="47045" anchor="ctr"/>
                </a:tc>
                <a:tc>
                  <a:txBody>
                    <a:bodyPr/>
                    <a:lstStyle/>
                    <a:p>
                      <a:pPr marL="174625" indent="-174625">
                        <a:buClr>
                          <a:schemeClr val="accent4">
                            <a:lumMod val="75000"/>
                          </a:schemeClr>
                        </a:buClr>
                        <a:buFont typeface="Arial" panose="020B0604020202020204" pitchFamily="34" charset="0"/>
                        <a:buChar char="•"/>
                      </a:pPr>
                      <a:r>
                        <a:rPr lang="fr-FR" sz="1200" dirty="0"/>
                        <a:t>Aéronautique option avionique</a:t>
                      </a:r>
                    </a:p>
                    <a:p>
                      <a:pPr marL="174625" indent="-174625">
                        <a:buClr>
                          <a:schemeClr val="accent4">
                            <a:lumMod val="75000"/>
                          </a:schemeClr>
                        </a:buClr>
                        <a:buFont typeface="Arial" panose="020B0604020202020204" pitchFamily="34" charset="0"/>
                        <a:buChar char="•"/>
                      </a:pPr>
                      <a:r>
                        <a:rPr lang="fr-FR" sz="1200" dirty="0"/>
                        <a:t>Aéronautique option système</a:t>
                      </a:r>
                    </a:p>
                    <a:p>
                      <a:pPr marL="174625" indent="-174625">
                        <a:buClr>
                          <a:schemeClr val="accent4">
                            <a:lumMod val="75000"/>
                          </a:schemeClr>
                        </a:buClr>
                        <a:buFont typeface="Arial" panose="020B0604020202020204" pitchFamily="34" charset="0"/>
                        <a:buChar char="•"/>
                      </a:pPr>
                      <a:r>
                        <a:rPr lang="fr-FR" sz="1200" dirty="0"/>
                        <a:t>Aéronautique option structure</a:t>
                      </a:r>
                    </a:p>
                    <a:p>
                      <a:pPr marL="174625" indent="-174625">
                        <a:buClr>
                          <a:schemeClr val="accent4">
                            <a:lumMod val="75000"/>
                          </a:schemeClr>
                        </a:buClr>
                        <a:buFont typeface="Arial" panose="020B0604020202020204" pitchFamily="34" charset="0"/>
                        <a:buChar char="•"/>
                      </a:pPr>
                      <a:r>
                        <a:rPr lang="fr-FR" sz="1200" dirty="0"/>
                        <a:t>Aviation générale</a:t>
                      </a:r>
                    </a:p>
                  </a:txBody>
                  <a:tcPr marT="47045" marB="47045" anchor="ctr"/>
                </a:tc>
                <a:extLst>
                  <a:ext uri="{0D108BD9-81ED-4DB2-BD59-A6C34878D82A}">
                    <a16:rowId xmlns:a16="http://schemas.microsoft.com/office/drawing/2014/main" xmlns="" val="665215837"/>
                  </a:ext>
                </a:extLst>
              </a:tr>
              <a:tr h="470452">
                <a:tc vMerge="1">
                  <a:txBody>
                    <a:bodyPr/>
                    <a:lstStyle/>
                    <a:p>
                      <a:endParaRPr lang="fr-FR"/>
                    </a:p>
                  </a:txBody>
                  <a:tcPr/>
                </a:tc>
                <a:tc>
                  <a:txBody>
                    <a:bodyPr/>
                    <a:lstStyle/>
                    <a:p>
                      <a:r>
                        <a:rPr lang="fr-FR" sz="1200"/>
                        <a:t>Métiers de la maintenance des matériels et des véhicules</a:t>
                      </a:r>
                    </a:p>
                  </a:txBody>
                  <a:tcPr marT="47045" marB="47045" anchor="ctr"/>
                </a:tc>
                <a:tc>
                  <a:txBody>
                    <a:bodyPr/>
                    <a:lstStyle/>
                    <a:p>
                      <a:pPr marL="174625" indent="-174625">
                        <a:buClr>
                          <a:schemeClr val="accent4">
                            <a:lumMod val="75000"/>
                          </a:schemeClr>
                        </a:buClr>
                        <a:buFont typeface="Arial" panose="020B0604020202020204" pitchFamily="34" charset="0"/>
                        <a:buChar char="•"/>
                      </a:pPr>
                      <a:r>
                        <a:rPr lang="fr-FR" sz="1200"/>
                        <a:t>Maintenance des matériels option A matériels agricoles</a:t>
                      </a:r>
                    </a:p>
                    <a:p>
                      <a:pPr marL="174625" indent="-174625">
                        <a:buClr>
                          <a:schemeClr val="accent4">
                            <a:lumMod val="75000"/>
                          </a:schemeClr>
                        </a:buClr>
                        <a:buFont typeface="Arial" panose="020B0604020202020204" pitchFamily="34" charset="0"/>
                        <a:buChar char="•"/>
                      </a:pPr>
                      <a:r>
                        <a:rPr lang="fr-FR" sz="1200"/>
                        <a:t>Maintenance des matériels option B matériel de construction et de manutention</a:t>
                      </a:r>
                    </a:p>
                    <a:p>
                      <a:pPr marL="174625" indent="-174625">
                        <a:buClr>
                          <a:schemeClr val="accent4">
                            <a:lumMod val="75000"/>
                          </a:schemeClr>
                        </a:buClr>
                        <a:buFont typeface="Arial" panose="020B0604020202020204" pitchFamily="34" charset="0"/>
                        <a:buChar char="•"/>
                      </a:pPr>
                      <a:r>
                        <a:rPr lang="fr-FR" sz="1200"/>
                        <a:t>Maintenance des matériels option C matériels d’espaces verts</a:t>
                      </a:r>
                    </a:p>
                    <a:p>
                      <a:pPr marL="174625" indent="-174625">
                        <a:buClr>
                          <a:schemeClr val="accent4">
                            <a:lumMod val="75000"/>
                          </a:schemeClr>
                        </a:buClr>
                        <a:buFont typeface="Arial" panose="020B0604020202020204" pitchFamily="34" charset="0"/>
                        <a:buChar char="•"/>
                      </a:pPr>
                      <a:r>
                        <a:rPr lang="fr-FR" sz="1200"/>
                        <a:t>Maintenance des véhicules option A voitures particulières</a:t>
                      </a:r>
                    </a:p>
                    <a:p>
                      <a:pPr marL="174625" indent="-174625">
                        <a:buClr>
                          <a:schemeClr val="accent4">
                            <a:lumMod val="75000"/>
                          </a:schemeClr>
                        </a:buClr>
                        <a:buFont typeface="Arial" panose="020B0604020202020204" pitchFamily="34" charset="0"/>
                        <a:buChar char="•"/>
                      </a:pPr>
                      <a:r>
                        <a:rPr lang="fr-FR" sz="1200"/>
                        <a:t>Maintenance des véhicules option B véhicules de transport routier</a:t>
                      </a:r>
                    </a:p>
                    <a:p>
                      <a:pPr marL="174625" indent="-174625">
                        <a:buClr>
                          <a:schemeClr val="accent4">
                            <a:lumMod val="75000"/>
                          </a:schemeClr>
                        </a:buClr>
                        <a:buFont typeface="Arial" panose="020B0604020202020204" pitchFamily="34" charset="0"/>
                        <a:buChar char="•"/>
                      </a:pPr>
                      <a:r>
                        <a:rPr lang="fr-FR" sz="1200"/>
                        <a:t>Maintenance des véhicules option C motocycles</a:t>
                      </a:r>
                    </a:p>
                  </a:txBody>
                  <a:tcPr marT="47045" marB="47045" anchor="ctr"/>
                </a:tc>
                <a:extLst>
                  <a:ext uri="{0D108BD9-81ED-4DB2-BD59-A6C34878D82A}">
                    <a16:rowId xmlns:a16="http://schemas.microsoft.com/office/drawing/2014/main" xmlns="" val="608820255"/>
                  </a:ext>
                </a:extLst>
              </a:tr>
              <a:tr h="470452">
                <a:tc vMerge="1">
                  <a:txBody>
                    <a:bodyPr/>
                    <a:lstStyle/>
                    <a:p>
                      <a:endParaRPr lang="fr-FR"/>
                    </a:p>
                  </a:txBody>
                  <a:tcPr/>
                </a:tc>
                <a:tc>
                  <a:txBody>
                    <a:bodyPr/>
                    <a:lstStyle/>
                    <a:p>
                      <a:r>
                        <a:rPr lang="fr-FR" sz="1200"/>
                        <a:t>Métiers de la réalisation de produits mécaniques</a:t>
                      </a:r>
                    </a:p>
                  </a:txBody>
                  <a:tcPr marT="47045" marB="47045" anchor="ctr"/>
                </a:tc>
                <a:tc>
                  <a:txBody>
                    <a:bodyPr/>
                    <a:lstStyle/>
                    <a:p>
                      <a:pPr marL="174625" marR="0" indent="-174625" algn="l" defTabSz="914400" rtl="0" eaLnBrk="1" fontAlgn="auto" latinLnBrk="0" hangingPunct="1">
                        <a:lnSpc>
                          <a:spcPct val="100000"/>
                        </a:lnSpc>
                        <a:spcBef>
                          <a:spcPts val="0"/>
                        </a:spcBef>
                        <a:spcAft>
                          <a:spcPts val="0"/>
                        </a:spcAft>
                        <a:buClr>
                          <a:schemeClr val="accent4">
                            <a:lumMod val="75000"/>
                          </a:schemeClr>
                        </a:buClr>
                        <a:buSzTx/>
                        <a:buFont typeface="Arial" panose="020B0604020202020204" pitchFamily="34" charset="0"/>
                        <a:buChar char="•"/>
                        <a:tabLst/>
                        <a:defRPr/>
                      </a:pPr>
                      <a:r>
                        <a:rPr lang="fr-FR" sz="1200"/>
                        <a:t>Fonderie</a:t>
                      </a:r>
                    </a:p>
                    <a:p>
                      <a:pPr marL="174625" marR="0" indent="-174625" algn="l" defTabSz="914400" rtl="0" eaLnBrk="1" fontAlgn="auto" latinLnBrk="0" hangingPunct="1">
                        <a:lnSpc>
                          <a:spcPct val="100000"/>
                        </a:lnSpc>
                        <a:spcBef>
                          <a:spcPts val="0"/>
                        </a:spcBef>
                        <a:spcAft>
                          <a:spcPts val="0"/>
                        </a:spcAft>
                        <a:buClr>
                          <a:schemeClr val="accent4">
                            <a:lumMod val="75000"/>
                          </a:schemeClr>
                        </a:buClr>
                        <a:buSzTx/>
                        <a:buFont typeface="Arial" panose="020B0604020202020204" pitchFamily="34" charset="0"/>
                        <a:buChar char="•"/>
                        <a:tabLst/>
                        <a:defRPr/>
                      </a:pPr>
                      <a:r>
                        <a:rPr lang="fr-FR" sz="1200"/>
                        <a:t>Microtechniques</a:t>
                      </a:r>
                    </a:p>
                    <a:p>
                      <a:pPr marL="174625" marR="0" indent="-174625" algn="l" defTabSz="914400" rtl="0" eaLnBrk="1" fontAlgn="auto" latinLnBrk="0" hangingPunct="1">
                        <a:lnSpc>
                          <a:spcPct val="100000"/>
                        </a:lnSpc>
                        <a:spcBef>
                          <a:spcPts val="0"/>
                        </a:spcBef>
                        <a:spcAft>
                          <a:spcPts val="0"/>
                        </a:spcAft>
                        <a:buClr>
                          <a:schemeClr val="accent4">
                            <a:lumMod val="75000"/>
                          </a:schemeClr>
                        </a:buClr>
                        <a:buSzTx/>
                        <a:buFont typeface="Arial" panose="020B0604020202020204" pitchFamily="34" charset="0"/>
                        <a:buChar char="•"/>
                        <a:tabLst/>
                        <a:defRPr/>
                      </a:pPr>
                      <a:r>
                        <a:rPr lang="fr-FR" sz="1200"/>
                        <a:t>Technicien en réalisation de produits mécaniques option A réalisation et suivi de productions (</a:t>
                      </a:r>
                      <a:r>
                        <a:rPr lang="fr-FR" sz="1200" err="1"/>
                        <a:t>ex.TU</a:t>
                      </a:r>
                      <a:r>
                        <a:rPr lang="fr-FR" sz="1200"/>
                        <a:t>)</a:t>
                      </a:r>
                    </a:p>
                    <a:p>
                      <a:pPr marL="174625" marR="0" indent="-174625" algn="l" defTabSz="914400" rtl="0" eaLnBrk="1" fontAlgn="auto" latinLnBrk="0" hangingPunct="1">
                        <a:lnSpc>
                          <a:spcPct val="100000"/>
                        </a:lnSpc>
                        <a:spcBef>
                          <a:spcPts val="0"/>
                        </a:spcBef>
                        <a:spcAft>
                          <a:spcPts val="0"/>
                        </a:spcAft>
                        <a:buClr>
                          <a:schemeClr val="accent4">
                            <a:lumMod val="75000"/>
                          </a:schemeClr>
                        </a:buClr>
                        <a:buSzTx/>
                        <a:buFont typeface="Arial" panose="020B0604020202020204" pitchFamily="34" charset="0"/>
                        <a:buChar char="•"/>
                        <a:tabLst/>
                        <a:defRPr/>
                      </a:pPr>
                      <a:r>
                        <a:rPr lang="fr-FR" sz="1200"/>
                        <a:t>Technicien en réalisation de produits mécaniques option B réalisation et maintenance des outillages</a:t>
                      </a:r>
                    </a:p>
                    <a:p>
                      <a:pPr marL="174625" marR="0" indent="-174625" algn="l" defTabSz="914400" rtl="0" eaLnBrk="1" fontAlgn="auto" latinLnBrk="0" hangingPunct="1">
                        <a:lnSpc>
                          <a:spcPct val="100000"/>
                        </a:lnSpc>
                        <a:spcBef>
                          <a:spcPts val="0"/>
                        </a:spcBef>
                        <a:spcAft>
                          <a:spcPts val="0"/>
                        </a:spcAft>
                        <a:buClr>
                          <a:schemeClr val="accent4">
                            <a:lumMod val="75000"/>
                          </a:schemeClr>
                        </a:buClr>
                        <a:buSzTx/>
                        <a:buFont typeface="Arial" panose="020B0604020202020204" pitchFamily="34" charset="0"/>
                        <a:buChar char="•"/>
                        <a:tabLst/>
                        <a:defRPr/>
                      </a:pPr>
                      <a:r>
                        <a:rPr lang="fr-FR" sz="1200"/>
                        <a:t>Technicien en chaudronnerie industrielle</a:t>
                      </a:r>
                    </a:p>
                    <a:p>
                      <a:pPr marL="174625" marR="0" indent="-174625" algn="l" defTabSz="914400" rtl="0" eaLnBrk="1" fontAlgn="auto" latinLnBrk="0" hangingPunct="1">
                        <a:lnSpc>
                          <a:spcPct val="100000"/>
                        </a:lnSpc>
                        <a:spcBef>
                          <a:spcPts val="0"/>
                        </a:spcBef>
                        <a:spcAft>
                          <a:spcPts val="0"/>
                        </a:spcAft>
                        <a:buClr>
                          <a:schemeClr val="accent4">
                            <a:lumMod val="75000"/>
                          </a:schemeClr>
                        </a:buClr>
                        <a:buSzTx/>
                        <a:buFont typeface="Arial" panose="020B0604020202020204" pitchFamily="34" charset="0"/>
                        <a:buChar char="•"/>
                        <a:tabLst/>
                        <a:defRPr/>
                      </a:pPr>
                      <a:r>
                        <a:rPr lang="fr-FR" sz="1200"/>
                        <a:t>Technicien modeleur</a:t>
                      </a:r>
                    </a:p>
                    <a:p>
                      <a:pPr marL="174625" marR="0" indent="-174625" algn="l" defTabSz="914400" rtl="0" eaLnBrk="1" fontAlgn="auto" latinLnBrk="0" hangingPunct="1">
                        <a:lnSpc>
                          <a:spcPct val="100000"/>
                        </a:lnSpc>
                        <a:spcBef>
                          <a:spcPts val="0"/>
                        </a:spcBef>
                        <a:spcAft>
                          <a:spcPts val="0"/>
                        </a:spcAft>
                        <a:buClr>
                          <a:schemeClr val="accent4">
                            <a:lumMod val="75000"/>
                          </a:schemeClr>
                        </a:buClr>
                        <a:buSzTx/>
                        <a:buFont typeface="Arial" panose="020B0604020202020204" pitchFamily="34" charset="0"/>
                        <a:buChar char="•"/>
                        <a:tabLst/>
                        <a:defRPr/>
                      </a:pPr>
                      <a:r>
                        <a:rPr lang="fr-FR" sz="1200"/>
                        <a:t>Traitements des matériaux</a:t>
                      </a:r>
                    </a:p>
                  </a:txBody>
                  <a:tcPr marT="47045" marB="47045" anchor="ctr"/>
                </a:tc>
                <a:extLst>
                  <a:ext uri="{0D108BD9-81ED-4DB2-BD59-A6C34878D82A}">
                    <a16:rowId xmlns:a16="http://schemas.microsoft.com/office/drawing/2014/main" xmlns="" val="181882998"/>
                  </a:ext>
                </a:extLst>
              </a:tr>
              <a:tr h="674822">
                <a:tc vMerge="1">
                  <a:txBody>
                    <a:bodyPr/>
                    <a:lstStyle/>
                    <a:p>
                      <a:endParaRPr lang="fr-FR"/>
                    </a:p>
                  </a:txBody>
                  <a:tcPr/>
                </a:tc>
                <a:tc>
                  <a:txBody>
                    <a:bodyPr/>
                    <a:lstStyle/>
                    <a:p>
                      <a:r>
                        <a:rPr lang="fr-FR" sz="1200" dirty="0"/>
                        <a:t>Métiers </a:t>
                      </a:r>
                      <a:r>
                        <a:rPr lang="fr-FR" sz="1200" dirty="0" smtClean="0"/>
                        <a:t>de</a:t>
                      </a:r>
                      <a:r>
                        <a:rPr lang="fr-FR" sz="1200" baseline="0" dirty="0" smtClean="0"/>
                        <a:t> l’agencement, de la menuiserie et de l’ameublement</a:t>
                      </a:r>
                      <a:endParaRPr lang="fr-FR" sz="1200" dirty="0"/>
                    </a:p>
                  </a:txBody>
                  <a:tcPr marT="47045" marB="47045" anchor="ctr"/>
                </a:tc>
                <a:tc>
                  <a:txBody>
                    <a:bodyPr/>
                    <a:lstStyle/>
                    <a:p>
                      <a:pPr marL="174625" indent="-174625">
                        <a:buClr>
                          <a:schemeClr val="accent4">
                            <a:lumMod val="75000"/>
                          </a:schemeClr>
                        </a:buClr>
                        <a:buFont typeface="Arial" panose="020B0604020202020204" pitchFamily="34" charset="0"/>
                        <a:buChar char="•"/>
                      </a:pPr>
                      <a:r>
                        <a:rPr lang="fr-FR" sz="1200"/>
                        <a:t>Etude et réalisation d’agencement</a:t>
                      </a:r>
                    </a:p>
                    <a:p>
                      <a:pPr marL="174625" indent="-174625">
                        <a:buClr>
                          <a:schemeClr val="accent4">
                            <a:lumMod val="75000"/>
                          </a:schemeClr>
                        </a:buClr>
                        <a:buFont typeface="Arial" panose="020B0604020202020204" pitchFamily="34" charset="0"/>
                        <a:buChar char="•"/>
                      </a:pPr>
                      <a:r>
                        <a:rPr lang="fr-FR" sz="1200"/>
                        <a:t>Technicien de fabrication bois et matériaux associés</a:t>
                      </a:r>
                    </a:p>
                    <a:p>
                      <a:pPr marL="174625" indent="-174625">
                        <a:buClr>
                          <a:schemeClr val="accent4">
                            <a:lumMod val="75000"/>
                          </a:schemeClr>
                        </a:buClr>
                        <a:buFont typeface="Arial" panose="020B0604020202020204" pitchFamily="34" charset="0"/>
                        <a:buChar char="•"/>
                      </a:pPr>
                      <a:r>
                        <a:rPr lang="fr-FR" sz="1200"/>
                        <a:t>Technicien menuisier agenceur</a:t>
                      </a:r>
                    </a:p>
                  </a:txBody>
                  <a:tcPr marT="47045" marB="47045" anchor="ctr"/>
                </a:tc>
                <a:extLst>
                  <a:ext uri="{0D108BD9-81ED-4DB2-BD59-A6C34878D82A}">
                    <a16:rowId xmlns:a16="http://schemas.microsoft.com/office/drawing/2014/main" xmlns="" val="59170654"/>
                  </a:ext>
                </a:extLst>
              </a:tr>
              <a:tr h="658633">
                <a:tc vMerge="1">
                  <a:txBody>
                    <a:bodyPr/>
                    <a:lstStyle/>
                    <a:p>
                      <a:pPr algn="ctr"/>
                      <a:endParaRPr lang="fr-FR" sz="1600" b="0">
                        <a:solidFill>
                          <a:schemeClr val="bg1"/>
                        </a:solidFill>
                      </a:endParaRPr>
                    </a:p>
                  </a:txBody>
                  <a:tcPr vert="vert" anchor="ctr">
                    <a:solidFill>
                      <a:schemeClr val="accent1">
                        <a:lumMod val="75000"/>
                      </a:schemeClr>
                    </a:solidFill>
                  </a:tcPr>
                </a:tc>
                <a:tc>
                  <a:txBody>
                    <a:bodyPr/>
                    <a:lstStyle/>
                    <a:p>
                      <a:r>
                        <a:rPr lang="fr-FR" sz="1200"/>
                        <a:t>Métiers du numérique et de la transition énergétique</a:t>
                      </a:r>
                    </a:p>
                  </a:txBody>
                  <a:tcPr marT="47045" marB="47045" anchor="ctr"/>
                </a:tc>
                <a:tc>
                  <a:txBody>
                    <a:bodyPr/>
                    <a:lstStyle/>
                    <a:p>
                      <a:pPr marL="171450" marR="0" lvl="0" indent="-171450" algn="l" defTabSz="914400" rtl="0" eaLnBrk="1" fontAlgn="auto" latinLnBrk="0" hangingPunct="1">
                        <a:lnSpc>
                          <a:spcPct val="100000"/>
                        </a:lnSpc>
                        <a:spcBef>
                          <a:spcPts val="0"/>
                        </a:spcBef>
                        <a:spcAft>
                          <a:spcPts val="0"/>
                        </a:spcAft>
                        <a:buClr>
                          <a:schemeClr val="accent4">
                            <a:lumMod val="75000"/>
                          </a:schemeClr>
                        </a:buClr>
                        <a:buSzTx/>
                        <a:buFont typeface="Arial" panose="020B0604020202020204" pitchFamily="34" charset="0"/>
                        <a:buChar char="•"/>
                        <a:tabLst/>
                        <a:defRPr/>
                      </a:pPr>
                      <a:r>
                        <a:rPr lang="fr-FR" sz="1200" dirty="0" err="1" smtClean="0"/>
                        <a:t>Cybersécurité</a:t>
                      </a:r>
                      <a:r>
                        <a:rPr lang="fr-FR" sz="1200" dirty="0" smtClean="0"/>
                        <a:t>, informatique et réseaux,</a:t>
                      </a:r>
                      <a:r>
                        <a:rPr lang="fr-FR" sz="1200" baseline="0" dirty="0" smtClean="0"/>
                        <a:t> électronique</a:t>
                      </a:r>
                      <a:endParaRPr lang="fr-FR" sz="1200" dirty="0" smtClean="0"/>
                    </a:p>
                    <a:p>
                      <a:pPr marL="171450" indent="-171450">
                        <a:buClr>
                          <a:schemeClr val="accent4">
                            <a:lumMod val="75000"/>
                          </a:schemeClr>
                        </a:buClr>
                        <a:buFont typeface="Arial" panose="020B0604020202020204" pitchFamily="34" charset="0"/>
                        <a:buChar char="•"/>
                      </a:pPr>
                      <a:r>
                        <a:rPr lang="fr-FR" sz="1200" dirty="0" smtClean="0"/>
                        <a:t>Installateur en chauffage, climatisation et énergies renouvelables</a:t>
                      </a:r>
                      <a:endParaRPr lang="fr-FR" sz="1200" dirty="0"/>
                    </a:p>
                    <a:p>
                      <a:pPr marL="171450" marR="0" lvl="0" indent="-171450" algn="l" defTabSz="914400" rtl="0" eaLnBrk="1" fontAlgn="auto" latinLnBrk="0" hangingPunct="1">
                        <a:lnSpc>
                          <a:spcPct val="100000"/>
                        </a:lnSpc>
                        <a:spcBef>
                          <a:spcPts val="0"/>
                        </a:spcBef>
                        <a:spcAft>
                          <a:spcPts val="0"/>
                        </a:spcAft>
                        <a:buClr>
                          <a:schemeClr val="accent4">
                            <a:lumMod val="75000"/>
                          </a:schemeClr>
                        </a:buClr>
                        <a:buSzTx/>
                        <a:buFont typeface="Arial" panose="020B0604020202020204" pitchFamily="34" charset="0"/>
                        <a:buChar char="•"/>
                        <a:tabLst/>
                        <a:defRPr/>
                      </a:pPr>
                      <a:r>
                        <a:rPr lang="fr-FR" sz="1200" dirty="0" smtClean="0"/>
                        <a:t>Maintenance et efficacité énergétique</a:t>
                      </a:r>
                    </a:p>
                    <a:p>
                      <a:pPr marL="171450" marR="0" lvl="0" indent="-171450" algn="l" defTabSz="914400" rtl="0" eaLnBrk="1" fontAlgn="auto" latinLnBrk="0" hangingPunct="1">
                        <a:lnSpc>
                          <a:spcPct val="100000"/>
                        </a:lnSpc>
                        <a:spcBef>
                          <a:spcPts val="0"/>
                        </a:spcBef>
                        <a:spcAft>
                          <a:spcPts val="0"/>
                        </a:spcAft>
                        <a:buClr>
                          <a:schemeClr val="accent4">
                            <a:lumMod val="75000"/>
                          </a:schemeClr>
                        </a:buClr>
                        <a:buSzTx/>
                        <a:buFont typeface="Arial" panose="020B0604020202020204" pitchFamily="34" charset="0"/>
                        <a:buChar char="•"/>
                        <a:tabLst/>
                        <a:defRPr/>
                      </a:pPr>
                      <a:r>
                        <a:rPr lang="fr-FR" sz="1200" dirty="0" smtClean="0"/>
                        <a:t>Métiers de l’électricité et de ses environnements connectés</a:t>
                      </a:r>
                    </a:p>
                    <a:p>
                      <a:pPr marL="171450" indent="-171450">
                        <a:buClr>
                          <a:schemeClr val="accent4">
                            <a:lumMod val="75000"/>
                          </a:schemeClr>
                        </a:buClr>
                        <a:buFont typeface="Arial" panose="020B0604020202020204" pitchFamily="34" charset="0"/>
                        <a:buChar char="•"/>
                      </a:pPr>
                      <a:r>
                        <a:rPr lang="fr-FR" sz="1200" dirty="0" smtClean="0"/>
                        <a:t>Technicien </a:t>
                      </a:r>
                      <a:r>
                        <a:rPr lang="fr-FR" sz="1200" dirty="0"/>
                        <a:t>du </a:t>
                      </a:r>
                      <a:r>
                        <a:rPr lang="fr-FR" sz="1200" dirty="0" smtClean="0"/>
                        <a:t>froid et des énergies renouvelables</a:t>
                      </a:r>
                      <a:endParaRPr lang="fr-FR" sz="1200" dirty="0"/>
                    </a:p>
                  </a:txBody>
                  <a:tcPr marT="47045" marB="47045" anchor="ctr"/>
                </a:tc>
                <a:extLst>
                  <a:ext uri="{0D108BD9-81ED-4DB2-BD59-A6C34878D82A}">
                    <a16:rowId xmlns:a16="http://schemas.microsoft.com/office/drawing/2014/main" xmlns="" val="1001508509"/>
                  </a:ext>
                </a:extLst>
              </a:tr>
              <a:tr h="846814">
                <a:tc vMerge="1">
                  <a:txBody>
                    <a:bodyPr/>
                    <a:lstStyle/>
                    <a:p>
                      <a:pPr algn="ctr"/>
                      <a:endParaRPr lang="fr-FR" sz="1600" b="0">
                        <a:solidFill>
                          <a:schemeClr val="bg1"/>
                        </a:solidFill>
                      </a:endParaRPr>
                    </a:p>
                  </a:txBody>
                  <a:tcPr vert="vert" anchor="ctr">
                    <a:solidFill>
                      <a:schemeClr val="accent6"/>
                    </a:solidFill>
                  </a:tcPr>
                </a:tc>
                <a:tc>
                  <a:txBody>
                    <a:bodyPr/>
                    <a:lstStyle/>
                    <a:p>
                      <a:r>
                        <a:rPr lang="fr-FR" sz="1200"/>
                        <a:t>Métiers du pilotage et de la maintenance d’installations automatisées</a:t>
                      </a:r>
                    </a:p>
                  </a:txBody>
                  <a:tcPr marT="47045" marB="47045" anchor="ctr"/>
                </a:tc>
                <a:tc>
                  <a:txBody>
                    <a:bodyPr/>
                    <a:lstStyle/>
                    <a:p>
                      <a:pPr marL="171450" indent="-171450">
                        <a:buClr>
                          <a:schemeClr val="accent4">
                            <a:lumMod val="75000"/>
                          </a:schemeClr>
                        </a:buClr>
                        <a:buFont typeface="Arial" panose="020B0604020202020204" pitchFamily="34" charset="0"/>
                        <a:buChar char="•"/>
                      </a:pPr>
                      <a:r>
                        <a:rPr lang="fr-FR" sz="1200" dirty="0"/>
                        <a:t>Maintenance des systèmes de productions connectés (ex. MEI)</a:t>
                      </a:r>
                    </a:p>
                    <a:p>
                      <a:pPr marL="171450" indent="-171450">
                        <a:buClr>
                          <a:schemeClr val="accent4">
                            <a:lumMod val="75000"/>
                          </a:schemeClr>
                        </a:buClr>
                        <a:buFont typeface="Arial" panose="020B0604020202020204" pitchFamily="34" charset="0"/>
                        <a:buChar char="•"/>
                      </a:pPr>
                      <a:r>
                        <a:rPr lang="fr-FR" sz="1200" dirty="0"/>
                        <a:t>Pilote de ligne de production</a:t>
                      </a:r>
                    </a:p>
                    <a:p>
                      <a:pPr marL="171450" indent="-171450">
                        <a:buClr>
                          <a:schemeClr val="accent4">
                            <a:lumMod val="75000"/>
                          </a:schemeClr>
                        </a:buClr>
                        <a:buFont typeface="Arial" panose="020B0604020202020204" pitchFamily="34" charset="0"/>
                        <a:buChar char="•"/>
                      </a:pPr>
                      <a:r>
                        <a:rPr lang="fr-FR" sz="1200" dirty="0"/>
                        <a:t>Procédés de la chimie, de l’eau et des papiers-cartons</a:t>
                      </a:r>
                    </a:p>
                    <a:p>
                      <a:pPr marL="171450" indent="-171450">
                        <a:buClr>
                          <a:schemeClr val="accent4">
                            <a:lumMod val="75000"/>
                          </a:schemeClr>
                        </a:buClr>
                        <a:buFont typeface="Arial" panose="020B0604020202020204" pitchFamily="34" charset="0"/>
                        <a:buChar char="•"/>
                      </a:pPr>
                      <a:r>
                        <a:rPr lang="fr-FR" sz="1200" dirty="0"/>
                        <a:t>Technicien de scierie</a:t>
                      </a:r>
                    </a:p>
                  </a:txBody>
                  <a:tcPr marT="47045" marB="47045" anchor="ctr"/>
                </a:tc>
                <a:extLst>
                  <a:ext uri="{0D108BD9-81ED-4DB2-BD59-A6C34878D82A}">
                    <a16:rowId xmlns:a16="http://schemas.microsoft.com/office/drawing/2014/main" xmlns="" val="2629352799"/>
                  </a:ext>
                </a:extLst>
              </a:tr>
            </a:tbl>
          </a:graphicData>
        </a:graphic>
      </p:graphicFrame>
    </p:spTree>
  </p:cSld>
  <p:clrMapOvr>
    <a:masterClrMapping/>
  </p:clrMapOvr>
  <p:transition spd="slow">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Espace réservé du contenu 2">
            <a:extLst>
              <a:ext uri="{FF2B5EF4-FFF2-40B4-BE49-F238E27FC236}">
                <a16:creationId xmlns:a16="http://schemas.microsoft.com/office/drawing/2014/main" xmlns="" id="{6910BE50-F365-15A2-2A89-086544638E89}"/>
              </a:ext>
            </a:extLst>
          </p:cNvPr>
          <p:cNvSpPr>
            <a:spLocks noGrp="1"/>
          </p:cNvSpPr>
          <p:nvPr>
            <p:ph idx="1"/>
          </p:nvPr>
        </p:nvSpPr>
        <p:spPr>
          <a:xfrm>
            <a:off x="768350" y="836613"/>
            <a:ext cx="7289800" cy="5472112"/>
          </a:xfrm>
        </p:spPr>
        <p:txBody>
          <a:bodyPr/>
          <a:lstStyle/>
          <a:p>
            <a:r>
              <a:rPr lang="fr-FR" altLang="fr-FR" sz="2400" dirty="0"/>
              <a:t>D’autres bacs pro existent mais se situent à ce jour hors familles de métiers : le services à la personne, l’artisanat d’art, la </a:t>
            </a:r>
            <a:r>
              <a:rPr lang="fr-FR" altLang="fr-FR" sz="2400" dirty="0" smtClean="0"/>
              <a:t>couture, </a:t>
            </a:r>
            <a:r>
              <a:rPr lang="fr-FR" altLang="fr-FR" sz="2400" dirty="0"/>
              <a:t>la sécurité…</a:t>
            </a:r>
          </a:p>
        </p:txBody>
      </p:sp>
      <p:pic>
        <p:nvPicPr>
          <p:cNvPr id="53251" name="Image 5">
            <a:extLst>
              <a:ext uri="{FF2B5EF4-FFF2-40B4-BE49-F238E27FC236}">
                <a16:creationId xmlns:a16="http://schemas.microsoft.com/office/drawing/2014/main" xmlns="" id="{0AA5AA30-AFE7-C7D0-E040-12CE1396B9AE}"/>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36725" y="2565400"/>
            <a:ext cx="5670550" cy="3176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a:xfrm>
            <a:off x="768349" y="585788"/>
            <a:ext cx="7667727" cy="1498600"/>
          </a:xfrm>
        </p:spPr>
        <p:txBody>
          <a:bodyPr/>
          <a:lstStyle/>
          <a:p>
            <a:r>
              <a:rPr lang="fr-FR" altLang="fr-FR" dirty="0" smtClean="0">
                <a:solidFill>
                  <a:schemeClr val="tx2"/>
                </a:solidFill>
              </a:rPr>
              <a:t>L’apprentissage : Qu’est-ce que c’est ?</a:t>
            </a:r>
          </a:p>
        </p:txBody>
      </p:sp>
      <p:sp>
        <p:nvSpPr>
          <p:cNvPr id="7171" name="Espace réservé du contenu 2"/>
          <p:cNvSpPr>
            <a:spLocks noGrp="1"/>
          </p:cNvSpPr>
          <p:nvPr>
            <p:ph idx="1"/>
          </p:nvPr>
        </p:nvSpPr>
        <p:spPr/>
        <p:txBody>
          <a:bodyPr/>
          <a:lstStyle/>
          <a:p>
            <a:pPr marL="442913" indent="-442913">
              <a:buFont typeface="Wingdings" panose="05000000000000000000" pitchFamily="2" charset="2"/>
              <a:buChar char="q"/>
            </a:pPr>
            <a:r>
              <a:rPr lang="fr-FR" altLang="fr-FR" sz="2400" dirty="0" smtClean="0"/>
              <a:t>Un contrat entre un employeur et un élève</a:t>
            </a:r>
          </a:p>
          <a:p>
            <a:pPr marL="442913" indent="-442913">
              <a:buFont typeface="Wingdings" panose="05000000000000000000" pitchFamily="2" charset="2"/>
              <a:buChar char="q"/>
            </a:pPr>
            <a:r>
              <a:rPr lang="fr-FR" altLang="fr-FR" sz="2400" dirty="0" smtClean="0"/>
              <a:t>Changement de statut : </a:t>
            </a:r>
            <a:r>
              <a:rPr lang="fr-FR" altLang="fr-FR" sz="2400" b="1" dirty="0" smtClean="0"/>
              <a:t>Salarié</a:t>
            </a:r>
            <a:r>
              <a:rPr lang="fr-FR" altLang="fr-FR" sz="2400" dirty="0" smtClean="0"/>
              <a:t> (devoirs)</a:t>
            </a:r>
          </a:p>
          <a:p>
            <a:pPr marL="442913" indent="-442913">
              <a:buFont typeface="Wingdings" panose="05000000000000000000" pitchFamily="2" charset="2"/>
              <a:buChar char="q"/>
            </a:pPr>
            <a:r>
              <a:rPr lang="fr-FR" altLang="fr-FR" sz="2400" dirty="0" smtClean="0"/>
              <a:t>Rémunération </a:t>
            </a:r>
          </a:p>
          <a:p>
            <a:pPr marL="442913" indent="-442913">
              <a:buFont typeface="Wingdings" panose="05000000000000000000" pitchFamily="2" charset="2"/>
              <a:buChar char="q"/>
            </a:pPr>
            <a:r>
              <a:rPr lang="fr-FR" altLang="fr-FR" sz="2400" dirty="0" smtClean="0"/>
              <a:t>Selon les formations 2 à 3 semaines chez le patron puis 1 semaine en centre de formation</a:t>
            </a:r>
          </a:p>
          <a:p>
            <a:pPr marL="442913" indent="-442913">
              <a:buFont typeface="Wingdings" panose="05000000000000000000" pitchFamily="2" charset="2"/>
              <a:buChar char="q"/>
            </a:pPr>
            <a:r>
              <a:rPr lang="fr-FR" altLang="fr-FR" sz="2400" dirty="0" smtClean="0"/>
              <a:t>Sérieux et autonome</a:t>
            </a:r>
          </a:p>
          <a:p>
            <a:pPr>
              <a:buFont typeface="Wingdings" panose="05000000000000000000" pitchFamily="2" charset="2"/>
              <a:buChar char="q"/>
            </a:pPr>
            <a:endParaRPr lang="fr-FR" altLang="fr-FR" sz="2400" dirty="0" smtClean="0"/>
          </a:p>
        </p:txBody>
      </p:sp>
      <p:pic>
        <p:nvPicPr>
          <p:cNvPr id="3" name="Image 2"/>
          <p:cNvPicPr>
            <a:picLocks noChangeAspect="1"/>
          </p:cNvPicPr>
          <p:nvPr/>
        </p:nvPicPr>
        <p:blipFill>
          <a:blip r:embed="rId2" cstate="print"/>
          <a:stretch>
            <a:fillRect/>
          </a:stretch>
        </p:blipFill>
        <p:spPr>
          <a:xfrm>
            <a:off x="6889544" y="4547188"/>
            <a:ext cx="2160000" cy="2160000"/>
          </a:xfrm>
          <a:prstGeom prst="rect">
            <a:avLst/>
          </a:prstGeom>
        </p:spPr>
      </p:pic>
    </p:spTree>
    <p:extLst>
      <p:ext uri="{BB962C8B-B14F-4D97-AF65-F5344CB8AC3E}">
        <p14:creationId xmlns:p14="http://schemas.microsoft.com/office/powerpoint/2010/main" xmlns="" val="2765253899"/>
      </p:ext>
    </p:extLst>
  </p:cSld>
  <p:clrMapOvr>
    <a:masterClrMapping/>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Titre 1"/>
          <p:cNvSpPr>
            <a:spLocks noGrp="1"/>
          </p:cNvSpPr>
          <p:nvPr>
            <p:ph type="title"/>
          </p:nvPr>
        </p:nvSpPr>
        <p:spPr/>
        <p:txBody>
          <a:bodyPr/>
          <a:lstStyle/>
          <a:p>
            <a:r>
              <a:rPr lang="fr-FR" altLang="fr-FR" dirty="0" smtClean="0">
                <a:solidFill>
                  <a:schemeClr val="tx2"/>
                </a:solidFill>
              </a:rPr>
              <a:t>Comment trouver un patron ?</a:t>
            </a:r>
          </a:p>
        </p:txBody>
      </p:sp>
      <p:sp>
        <p:nvSpPr>
          <p:cNvPr id="8195" name="Espace réservé du contenu 2"/>
          <p:cNvSpPr>
            <a:spLocks noGrp="1"/>
          </p:cNvSpPr>
          <p:nvPr>
            <p:ph idx="1"/>
          </p:nvPr>
        </p:nvSpPr>
        <p:spPr/>
        <p:txBody>
          <a:bodyPr/>
          <a:lstStyle/>
          <a:p>
            <a:pPr marL="530225" indent="-530225">
              <a:buFont typeface="Wingdings" panose="05000000000000000000" pitchFamily="2" charset="2"/>
              <a:buChar char="q"/>
            </a:pPr>
            <a:r>
              <a:rPr lang="fr-FR" altLang="fr-FR" sz="2400" dirty="0" smtClean="0"/>
              <a:t>Réfléchir à la distance entre l’entreprise et votre habitation</a:t>
            </a:r>
          </a:p>
          <a:p>
            <a:pPr marL="530225" indent="-530225">
              <a:buFont typeface="Wingdings" panose="05000000000000000000" pitchFamily="2" charset="2"/>
              <a:buChar char="q"/>
            </a:pPr>
            <a:r>
              <a:rPr lang="fr-FR" altLang="fr-FR" sz="2400" dirty="0" smtClean="0"/>
              <a:t>Regarder dans l’annuaire, faire marcher ses relations</a:t>
            </a:r>
          </a:p>
          <a:p>
            <a:pPr marL="530225" indent="-530225">
              <a:buFont typeface="Wingdings" panose="05000000000000000000" pitchFamily="2" charset="2"/>
              <a:buChar char="q"/>
            </a:pPr>
            <a:r>
              <a:rPr lang="fr-FR" altLang="fr-FR" sz="2400" dirty="0" smtClean="0"/>
              <a:t>Démarchage / Présentation</a:t>
            </a:r>
          </a:p>
          <a:p>
            <a:pPr marL="530225" indent="-530225">
              <a:buFont typeface="Wingdings" panose="05000000000000000000" pitchFamily="2" charset="2"/>
              <a:buChar char="q"/>
            </a:pPr>
            <a:r>
              <a:rPr lang="fr-FR" altLang="fr-FR" sz="2400" dirty="0" smtClean="0"/>
              <a:t>Laisser une lettre de motivation, un CV</a:t>
            </a:r>
          </a:p>
          <a:p>
            <a:pPr marL="530225" indent="-530225">
              <a:buFont typeface="Wingdings" panose="05000000000000000000" pitchFamily="2" charset="2"/>
              <a:buChar char="q"/>
            </a:pPr>
            <a:r>
              <a:rPr lang="fr-FR" altLang="fr-FR" sz="2400" dirty="0" smtClean="0"/>
              <a:t>Possibilité de faire un stage pour vérifier </a:t>
            </a:r>
          </a:p>
          <a:p>
            <a:pPr marL="987425" lvl="1" indent="-352425">
              <a:buFont typeface="Wingdings" panose="05000000000000000000" pitchFamily="2" charset="2"/>
              <a:buChar char="q"/>
              <a:tabLst>
                <a:tab pos="442913" algn="l"/>
              </a:tabLst>
            </a:pPr>
            <a:r>
              <a:rPr lang="fr-FR" altLang="fr-FR" sz="1800" dirty="0" smtClean="0"/>
              <a:t>Si le patron vous convient</a:t>
            </a:r>
          </a:p>
          <a:p>
            <a:pPr marL="987425" lvl="1" indent="-352425">
              <a:buFont typeface="Wingdings" panose="05000000000000000000" pitchFamily="2" charset="2"/>
              <a:buChar char="q"/>
              <a:tabLst>
                <a:tab pos="442913" algn="l"/>
              </a:tabLst>
            </a:pPr>
            <a:r>
              <a:rPr lang="fr-FR" altLang="fr-FR" sz="1800" dirty="0" smtClean="0"/>
              <a:t>Si vous lui convenez</a:t>
            </a:r>
          </a:p>
          <a:p>
            <a:pPr>
              <a:buFont typeface="Wingdings" panose="05000000000000000000" pitchFamily="2" charset="2"/>
              <a:buChar char="q"/>
            </a:pPr>
            <a:endParaRPr lang="fr-FR" altLang="fr-FR" sz="2400" dirty="0" smtClean="0"/>
          </a:p>
        </p:txBody>
      </p:sp>
    </p:spTree>
    <p:extLst>
      <p:ext uri="{BB962C8B-B14F-4D97-AF65-F5344CB8AC3E}">
        <p14:creationId xmlns:p14="http://schemas.microsoft.com/office/powerpoint/2010/main" xmlns="" val="3818173261"/>
      </p:ext>
    </p:extLst>
  </p:cSld>
  <p:clrMapOvr>
    <a:masterClrMapping/>
  </p:clrMapOvr>
  <p:transition spd="slow">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530DE663-3FD4-439E-8ACD-288C1FDA459F}"/>
              </a:ext>
            </a:extLst>
          </p:cNvPr>
          <p:cNvSpPr>
            <a:spLocks noGrp="1"/>
          </p:cNvSpPr>
          <p:nvPr>
            <p:ph type="title"/>
          </p:nvPr>
        </p:nvSpPr>
        <p:spPr>
          <a:xfrm>
            <a:off x="342900" y="4959350"/>
            <a:ext cx="5829300" cy="1463675"/>
          </a:xfrm>
        </p:spPr>
        <p:txBody>
          <a:bodyPr>
            <a:normAutofit/>
          </a:bodyPr>
          <a:lstStyle/>
          <a:p>
            <a:pPr>
              <a:defRPr/>
            </a:pPr>
            <a:r>
              <a:rPr lang="fr-FR" dirty="0" smtClean="0"/>
              <a:t>L’orientation</a:t>
            </a:r>
            <a:br>
              <a:rPr lang="fr-FR" dirty="0" smtClean="0"/>
            </a:br>
            <a:r>
              <a:rPr lang="fr-FR" dirty="0" smtClean="0"/>
              <a:t>UN </a:t>
            </a:r>
            <a:r>
              <a:rPr lang="fr-FR" dirty="0"/>
              <a:t>PROCESSUS DE REFLEXION </a:t>
            </a:r>
          </a:p>
        </p:txBody>
      </p:sp>
      <p:sp>
        <p:nvSpPr>
          <p:cNvPr id="3" name="Espace réservé du texte 2">
            <a:extLst>
              <a:ext uri="{FF2B5EF4-FFF2-40B4-BE49-F238E27FC236}">
                <a16:creationId xmlns:a16="http://schemas.microsoft.com/office/drawing/2014/main" xmlns="" id="{64C1A8F1-A72E-4E5B-AB05-DCB1C14D1C1A}"/>
              </a:ext>
            </a:extLst>
          </p:cNvPr>
          <p:cNvSpPr>
            <a:spLocks noGrp="1"/>
          </p:cNvSpPr>
          <p:nvPr>
            <p:ph type="body" idx="1"/>
          </p:nvPr>
        </p:nvSpPr>
        <p:spPr>
          <a:xfrm>
            <a:off x="6457950" y="4959350"/>
            <a:ext cx="2400300" cy="1463675"/>
          </a:xfrm>
        </p:spPr>
        <p:txBody>
          <a:bodyPr/>
          <a:lstStyle/>
          <a:p>
            <a:pPr>
              <a:buFont typeface="Tw Cen MT"/>
              <a:buNone/>
              <a:defRPr/>
            </a:pPr>
            <a:endParaRPr lang="fr-FR"/>
          </a:p>
        </p:txBody>
      </p:sp>
      <p:pic>
        <p:nvPicPr>
          <p:cNvPr id="5" name="Image 4"/>
          <p:cNvPicPr>
            <a:picLocks noChangeAspect="1"/>
          </p:cNvPicPr>
          <p:nvPr/>
        </p:nvPicPr>
        <p:blipFill rotWithShape="1">
          <a:blip r:embed="rId2" cstate="print"/>
          <a:srcRect l="3771" t="6047" r="2476" b="3790"/>
          <a:stretch/>
        </p:blipFill>
        <p:spPr>
          <a:xfrm>
            <a:off x="5132438" y="678427"/>
            <a:ext cx="3358521" cy="3229896"/>
          </a:xfrm>
          <a:prstGeom prst="rect">
            <a:avLst/>
          </a:prstGeom>
        </p:spPr>
      </p:pic>
    </p:spTree>
  </p:cSld>
  <p:clrMapOvr>
    <a:masterClrMapping/>
  </p:clrMapOvr>
  <p:transition spd="slow">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3186" name="AutoShape 2">
            <a:extLst>
              <a:ext uri="{FF2B5EF4-FFF2-40B4-BE49-F238E27FC236}">
                <a16:creationId xmlns:a16="http://schemas.microsoft.com/office/drawing/2014/main" xmlns="" id="{1614B80A-95F3-462C-8D15-B1A5A2925B6A}"/>
              </a:ext>
            </a:extLst>
          </p:cNvPr>
          <p:cNvSpPr>
            <a:spLocks noGrp="1" noChangeArrowheads="1"/>
          </p:cNvSpPr>
          <p:nvPr>
            <p:ph type="title"/>
          </p:nvPr>
        </p:nvSpPr>
        <p:spPr/>
        <p:txBody>
          <a:bodyPr/>
          <a:lstStyle/>
          <a:p>
            <a:pPr eaLnBrk="1" fontAlgn="auto" hangingPunct="1">
              <a:spcAft>
                <a:spcPts val="0"/>
              </a:spcAft>
              <a:defRPr/>
            </a:pPr>
            <a:r>
              <a:rPr lang="fr-FR" altLang="fr-FR">
                <a:solidFill>
                  <a:schemeClr val="tx2"/>
                </a:solidFill>
              </a:rPr>
              <a:t>Calendrier : les différentes étapes</a:t>
            </a:r>
          </a:p>
        </p:txBody>
      </p:sp>
      <p:sp>
        <p:nvSpPr>
          <p:cNvPr id="2" name="Espace réservé du contenu 1"/>
          <p:cNvSpPr>
            <a:spLocks noGrp="1"/>
          </p:cNvSpPr>
          <p:nvPr>
            <p:ph idx="1"/>
          </p:nvPr>
        </p:nvSpPr>
        <p:spPr/>
        <p:txBody>
          <a:bodyPr/>
          <a:lstStyle/>
          <a:p>
            <a:pPr marL="633413" indent="-633413">
              <a:buFont typeface="Wingdings" panose="05000000000000000000" pitchFamily="2" charset="2"/>
              <a:buChar char="q"/>
            </a:pPr>
            <a:r>
              <a:rPr lang="fr-FR" sz="2800" dirty="0" smtClean="0"/>
              <a:t>Du 5 avril au 06 mai : </a:t>
            </a:r>
            <a:r>
              <a:rPr lang="fr-FR" sz="2800" b="1" dirty="0" smtClean="0"/>
              <a:t>Consultation de l’offre de formation </a:t>
            </a:r>
            <a:r>
              <a:rPr lang="fr-FR" sz="2800" dirty="0" smtClean="0"/>
              <a:t>par les familles</a:t>
            </a:r>
          </a:p>
          <a:p>
            <a:pPr marL="633413" indent="-633413">
              <a:buFont typeface="Wingdings" panose="05000000000000000000" pitchFamily="2" charset="2"/>
              <a:buChar char="q"/>
            </a:pPr>
            <a:endParaRPr lang="fr-FR" sz="2800" dirty="0" smtClean="0"/>
          </a:p>
          <a:p>
            <a:pPr marL="633413" indent="-633413">
              <a:buFont typeface="Wingdings" panose="05000000000000000000" pitchFamily="2" charset="2"/>
              <a:buChar char="q"/>
            </a:pPr>
            <a:r>
              <a:rPr lang="fr-FR" sz="2800" dirty="0" smtClean="0"/>
              <a:t>Du 6 mai au 27 mai : </a:t>
            </a:r>
            <a:r>
              <a:rPr lang="fr-FR" sz="2800" b="1" dirty="0" smtClean="0"/>
              <a:t>Saisie des vœux </a:t>
            </a:r>
            <a:r>
              <a:rPr lang="fr-FR" sz="2800" dirty="0" smtClean="0"/>
              <a:t>par les familles</a:t>
            </a:r>
          </a:p>
          <a:p>
            <a:pPr marL="633413" indent="-633413">
              <a:buFont typeface="Wingdings" panose="05000000000000000000" pitchFamily="2" charset="2"/>
              <a:buChar char="q"/>
            </a:pPr>
            <a:endParaRPr lang="fr-FR" sz="2800" dirty="0" smtClean="0"/>
          </a:p>
          <a:p>
            <a:pPr marL="633413" indent="-633413">
              <a:buFont typeface="Wingdings" panose="05000000000000000000" pitchFamily="2" charset="2"/>
              <a:buChar char="q"/>
            </a:pPr>
            <a:r>
              <a:rPr lang="fr-FR" sz="2800" dirty="0" smtClean="0"/>
              <a:t>Le 26 juin : </a:t>
            </a:r>
            <a:r>
              <a:rPr lang="fr-FR" sz="2800" b="1" dirty="0" smtClean="0"/>
              <a:t>Résultats d’affectation</a:t>
            </a:r>
          </a:p>
          <a:p>
            <a:pPr>
              <a:buFont typeface="Wingdings" panose="05000000000000000000" pitchFamily="2" charset="2"/>
              <a:buChar char="q"/>
            </a:pPr>
            <a:endParaRPr lang="fr-FR" sz="2800" dirty="0"/>
          </a:p>
        </p:txBody>
      </p:sp>
      <p:pic>
        <p:nvPicPr>
          <p:cNvPr id="55312" name="Image 1">
            <a:extLst>
              <a:ext uri="{FF2B5EF4-FFF2-40B4-BE49-F238E27FC236}">
                <a16:creationId xmlns:a16="http://schemas.microsoft.com/office/drawing/2014/main" xmlns="" id="{047227E9-5C8F-C3EA-637E-E49A19486892}"/>
              </a:ext>
            </a:extLst>
          </p:cNvPr>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553200" y="4494827"/>
            <a:ext cx="2590800" cy="1762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AutoShape 2">
            <a:extLst>
              <a:ext uri="{FF2B5EF4-FFF2-40B4-BE49-F238E27FC236}">
                <a16:creationId xmlns:a16="http://schemas.microsoft.com/office/drawing/2014/main" xmlns="" id="{64A38119-67D5-4D72-BF0E-33D67A271080}"/>
              </a:ext>
            </a:extLst>
          </p:cNvPr>
          <p:cNvSpPr>
            <a:spLocks noGrp="1" noChangeArrowheads="1"/>
          </p:cNvSpPr>
          <p:nvPr>
            <p:ph type="title"/>
          </p:nvPr>
        </p:nvSpPr>
        <p:spPr/>
        <p:txBody>
          <a:bodyPr/>
          <a:lstStyle/>
          <a:p>
            <a:pPr eaLnBrk="1" fontAlgn="auto" hangingPunct="1">
              <a:spcAft>
                <a:spcPts val="0"/>
              </a:spcAft>
              <a:defRPr/>
            </a:pPr>
            <a:r>
              <a:rPr lang="fr-FR" altLang="fr-FR">
                <a:solidFill>
                  <a:schemeClr val="tx2"/>
                </a:solidFill>
              </a:rPr>
              <a:t>Point important</a:t>
            </a:r>
          </a:p>
        </p:txBody>
      </p:sp>
      <p:sp>
        <p:nvSpPr>
          <p:cNvPr id="97283" name="Rectangle 3">
            <a:extLst>
              <a:ext uri="{FF2B5EF4-FFF2-40B4-BE49-F238E27FC236}">
                <a16:creationId xmlns:a16="http://schemas.microsoft.com/office/drawing/2014/main" xmlns="" id="{1D917309-D7A5-4242-8832-6681F8C36EEA}"/>
              </a:ext>
            </a:extLst>
          </p:cNvPr>
          <p:cNvSpPr>
            <a:spLocks noGrp="1" noChangeArrowheads="1"/>
          </p:cNvSpPr>
          <p:nvPr>
            <p:ph idx="1"/>
          </p:nvPr>
        </p:nvSpPr>
        <p:spPr>
          <a:xfrm>
            <a:off x="838200" y="2362200"/>
            <a:ext cx="7693025" cy="4235450"/>
          </a:xfrm>
        </p:spPr>
        <p:txBody>
          <a:bodyPr/>
          <a:lstStyle/>
          <a:p>
            <a:pPr eaLnBrk="1" hangingPunct="1">
              <a:lnSpc>
                <a:spcPct val="100000"/>
              </a:lnSpc>
              <a:buFont typeface="Wingdings" panose="05000000000000000000" pitchFamily="2" charset="2"/>
              <a:buNone/>
              <a:defRPr/>
            </a:pPr>
            <a:r>
              <a:rPr lang="fr-FR" altLang="fr-FR" sz="2400" dirty="0"/>
              <a:t>L’orientation doit être </a:t>
            </a:r>
            <a:r>
              <a:rPr lang="fr-FR" altLang="fr-FR" sz="2400" b="1" dirty="0">
                <a:solidFill>
                  <a:srgbClr val="C00000"/>
                </a:solidFill>
              </a:rPr>
              <a:t>réfléchie et non subie </a:t>
            </a:r>
            <a:r>
              <a:rPr lang="fr-FR" altLang="fr-FR" sz="2400" dirty="0"/>
              <a:t>:</a:t>
            </a:r>
          </a:p>
          <a:p>
            <a:pPr eaLnBrk="1" hangingPunct="1">
              <a:lnSpc>
                <a:spcPct val="100000"/>
              </a:lnSpc>
              <a:buFont typeface="Wingdings" panose="05000000000000000000" pitchFamily="2" charset="2"/>
              <a:buNone/>
              <a:defRPr/>
            </a:pPr>
            <a:endParaRPr lang="fr-FR" altLang="fr-FR" sz="2400" dirty="0"/>
          </a:p>
          <a:p>
            <a:pPr marL="261938" indent="-261938" eaLnBrk="1" hangingPunct="1">
              <a:lnSpc>
                <a:spcPct val="100000"/>
              </a:lnSpc>
              <a:buSzPct val="110000"/>
              <a:buFont typeface="Wingdings" panose="05000000000000000000" pitchFamily="2" charset="2"/>
              <a:buChar char="§"/>
              <a:defRPr/>
            </a:pPr>
            <a:r>
              <a:rPr lang="fr-FR" altLang="fr-FR" sz="2400" dirty="0"/>
              <a:t>Importance du </a:t>
            </a:r>
            <a:r>
              <a:rPr lang="fr-FR" altLang="fr-FR" sz="2400" b="1" dirty="0"/>
              <a:t>dialogue</a:t>
            </a:r>
            <a:r>
              <a:rPr lang="fr-FR" altLang="fr-FR" sz="2400" dirty="0"/>
              <a:t> avec vos professeurs et vos familles durant toute l’année</a:t>
            </a:r>
          </a:p>
          <a:p>
            <a:pPr marL="261938" indent="-261938" eaLnBrk="1" hangingPunct="1">
              <a:lnSpc>
                <a:spcPct val="100000"/>
              </a:lnSpc>
              <a:buSzPct val="110000"/>
              <a:buFont typeface="Wingdings" panose="05000000000000000000" pitchFamily="2" charset="2"/>
              <a:buChar char="§"/>
              <a:defRPr/>
            </a:pPr>
            <a:r>
              <a:rPr lang="fr-FR" altLang="fr-FR" sz="2400" dirty="0"/>
              <a:t>Participer aux </a:t>
            </a:r>
            <a:r>
              <a:rPr lang="fr-FR" altLang="fr-FR" sz="2400" b="1" dirty="0"/>
              <a:t>journées portes ouvertes </a:t>
            </a:r>
            <a:r>
              <a:rPr lang="fr-FR" altLang="fr-FR" sz="2400" dirty="0"/>
              <a:t>des lycées</a:t>
            </a:r>
          </a:p>
          <a:p>
            <a:pPr marL="261938" indent="-261938" eaLnBrk="1" hangingPunct="1">
              <a:lnSpc>
                <a:spcPct val="100000"/>
              </a:lnSpc>
              <a:buSzPct val="110000"/>
              <a:buFont typeface="Wingdings" panose="05000000000000000000" pitchFamily="2" charset="2"/>
              <a:buChar char="§"/>
              <a:defRPr/>
            </a:pPr>
            <a:r>
              <a:rPr lang="fr-FR" altLang="fr-FR" sz="2400" dirty="0"/>
              <a:t>Réaliser des mini-stages/stages d’immersion au lycée professionnel ou général et technologique</a:t>
            </a:r>
          </a:p>
          <a:p>
            <a:pPr marL="261938" indent="-261938" eaLnBrk="1" hangingPunct="1">
              <a:lnSpc>
                <a:spcPct val="100000"/>
              </a:lnSpc>
              <a:buSzPct val="110000"/>
              <a:buFont typeface="Wingdings" panose="05000000000000000000" pitchFamily="2" charset="2"/>
              <a:buChar char="§"/>
              <a:defRPr/>
            </a:pPr>
            <a:r>
              <a:rPr lang="fr-FR" altLang="fr-FR" sz="2400" dirty="0"/>
              <a:t>Intérêt également du </a:t>
            </a:r>
            <a:r>
              <a:rPr lang="fr-FR" altLang="fr-FR" sz="2400" b="1" dirty="0"/>
              <a:t>stage de 3</a:t>
            </a:r>
            <a:r>
              <a:rPr lang="fr-FR" altLang="fr-FR" sz="2400" b="1" baseline="30000" dirty="0"/>
              <a:t>e</a:t>
            </a:r>
            <a:endParaRPr lang="fr-FR" altLang="fr-FR" sz="2400" b="1" dirty="0"/>
          </a:p>
        </p:txBody>
      </p:sp>
      <p:pic>
        <p:nvPicPr>
          <p:cNvPr id="56324" name="Picture 5" descr="C:\Users\Amélie\AppData\Local\Microsoft\Windows\INetCache\IE\OIX57SWA\important-2508599_960_720[1].jpg">
            <a:extLst>
              <a:ext uri="{FF2B5EF4-FFF2-40B4-BE49-F238E27FC236}">
                <a16:creationId xmlns:a16="http://schemas.microsoft.com/office/drawing/2014/main" xmlns="" id="{FA735A4D-4174-FCAE-36F3-BACB5D7A4F94}"/>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227763" y="307975"/>
            <a:ext cx="2449512" cy="1633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a:extLst>
              <a:ext uri="{FF2B5EF4-FFF2-40B4-BE49-F238E27FC236}">
                <a16:creationId xmlns:a16="http://schemas.microsoft.com/office/drawing/2014/main" xmlns="" id="{2A0CD736-60DE-409E-B532-0559C425B908}"/>
              </a:ext>
            </a:extLst>
          </p:cNvPr>
          <p:cNvGraphicFramePr>
            <a:graphicFrameLocks noGrp="1"/>
          </p:cNvGraphicFramePr>
          <p:nvPr/>
        </p:nvGraphicFramePr>
        <p:xfrm>
          <a:off x="0" y="115888"/>
          <a:ext cx="9144000" cy="6678612"/>
        </p:xfrm>
        <a:graphic>
          <a:graphicData uri="http://schemas.openxmlformats.org/drawingml/2006/table">
            <a:tbl>
              <a:tblPr/>
              <a:tblGrid>
                <a:gridCol w="4211638">
                  <a:extLst>
                    <a:ext uri="{9D8B030D-6E8A-4147-A177-3AD203B41FA5}">
                      <a16:colId xmlns:a16="http://schemas.microsoft.com/office/drawing/2014/main" xmlns="" val="20000"/>
                    </a:ext>
                  </a:extLst>
                </a:gridCol>
                <a:gridCol w="4932362">
                  <a:extLst>
                    <a:ext uri="{9D8B030D-6E8A-4147-A177-3AD203B41FA5}">
                      <a16:colId xmlns:a16="http://schemas.microsoft.com/office/drawing/2014/main" xmlns="" val="20001"/>
                    </a:ext>
                  </a:extLst>
                </a:gridCol>
              </a:tblGrid>
              <a:tr h="6678612">
                <a:tc>
                  <a:txBody>
                    <a:bodyPr/>
                    <a:lstStyle>
                      <a:lvl1pPr eaLnBrk="0" hangingPunct="0">
                        <a:spcBef>
                          <a:spcPct val="20000"/>
                        </a:spcBef>
                        <a:buClr>
                          <a:schemeClr val="tx1"/>
                        </a:buClr>
                        <a:buSzPct val="75000"/>
                        <a:buFont typeface="Wingdings" pitchFamily="2" charset="2"/>
                        <a:defRPr sz="2400">
                          <a:solidFill>
                            <a:schemeClr val="tx1"/>
                          </a:solidFill>
                          <a:latin typeface="Arial" pitchFamily="34" charset="0"/>
                        </a:defRPr>
                      </a:lvl1pPr>
                      <a:lvl2pPr marL="742950" indent="-285750" eaLnBrk="0" hangingPunct="0">
                        <a:spcBef>
                          <a:spcPct val="20000"/>
                        </a:spcBef>
                        <a:buClr>
                          <a:schemeClr val="tx1"/>
                        </a:buClr>
                        <a:buSzPct val="75000"/>
                        <a:defRPr sz="2000">
                          <a:solidFill>
                            <a:schemeClr val="tx1"/>
                          </a:solidFill>
                          <a:latin typeface="Arial" pitchFamily="34" charset="0"/>
                        </a:defRPr>
                      </a:lvl2pPr>
                      <a:lvl3pPr marL="1143000" indent="-228600" eaLnBrk="0" hangingPunct="0">
                        <a:spcBef>
                          <a:spcPct val="20000"/>
                        </a:spcBef>
                        <a:buClr>
                          <a:schemeClr val="tx1"/>
                        </a:buClr>
                        <a:buSzPct val="75000"/>
                        <a:buFont typeface="Wingdings" pitchFamily="2" charset="2"/>
                        <a:defRPr>
                          <a:solidFill>
                            <a:schemeClr val="tx1"/>
                          </a:solidFill>
                          <a:latin typeface="Arial" pitchFamily="34" charset="0"/>
                        </a:defRPr>
                      </a:lvl3pPr>
                      <a:lvl4pPr marL="1600200" indent="-228600" eaLnBrk="0" hangingPunct="0">
                        <a:spcBef>
                          <a:spcPct val="20000"/>
                        </a:spcBef>
                        <a:buClr>
                          <a:schemeClr val="tx1"/>
                        </a:buClr>
                        <a:buSzPct val="80000"/>
                        <a:defRPr>
                          <a:solidFill>
                            <a:schemeClr val="tx1"/>
                          </a:solidFill>
                          <a:latin typeface="Arial" pitchFamily="34" charset="0"/>
                        </a:defRPr>
                      </a:lvl4pPr>
                      <a:lvl5pPr marL="2057400" indent="-228600" eaLnBrk="0" hangingPunct="0">
                        <a:spcBef>
                          <a:spcPct val="20000"/>
                        </a:spcBef>
                        <a:buClr>
                          <a:schemeClr val="tx1"/>
                        </a:buClr>
                        <a:buSzPct val="65000"/>
                        <a:buFont typeface="Wingdings" pitchFamily="2" charset="2"/>
                        <a:defRPr>
                          <a:solidFill>
                            <a:schemeClr val="tx1"/>
                          </a:solidFill>
                          <a:latin typeface="Arial" pitchFamily="34" charset="0"/>
                        </a:defRPr>
                      </a:lvl5pPr>
                      <a:lvl6pPr marL="2514600" indent="-228600" eaLnBrk="0" fontAlgn="base" hangingPunct="0">
                        <a:spcBef>
                          <a:spcPct val="20000"/>
                        </a:spcBef>
                        <a:spcAft>
                          <a:spcPct val="0"/>
                        </a:spcAft>
                        <a:buClr>
                          <a:schemeClr val="tx1"/>
                        </a:buClr>
                        <a:buSzPct val="65000"/>
                        <a:buFont typeface="Wingdings" pitchFamily="2" charset="2"/>
                        <a:defRPr>
                          <a:solidFill>
                            <a:schemeClr val="tx1"/>
                          </a:solidFill>
                          <a:latin typeface="Arial" pitchFamily="34" charset="0"/>
                        </a:defRPr>
                      </a:lvl6pPr>
                      <a:lvl7pPr marL="2971800" indent="-228600" eaLnBrk="0" fontAlgn="base" hangingPunct="0">
                        <a:spcBef>
                          <a:spcPct val="20000"/>
                        </a:spcBef>
                        <a:spcAft>
                          <a:spcPct val="0"/>
                        </a:spcAft>
                        <a:buClr>
                          <a:schemeClr val="tx1"/>
                        </a:buClr>
                        <a:buSzPct val="65000"/>
                        <a:buFont typeface="Wingdings" pitchFamily="2" charset="2"/>
                        <a:defRPr>
                          <a:solidFill>
                            <a:schemeClr val="tx1"/>
                          </a:solidFill>
                          <a:latin typeface="Arial" pitchFamily="34" charset="0"/>
                        </a:defRPr>
                      </a:lvl7pPr>
                      <a:lvl8pPr marL="3429000" indent="-228600" eaLnBrk="0" fontAlgn="base" hangingPunct="0">
                        <a:spcBef>
                          <a:spcPct val="20000"/>
                        </a:spcBef>
                        <a:spcAft>
                          <a:spcPct val="0"/>
                        </a:spcAft>
                        <a:buClr>
                          <a:schemeClr val="tx1"/>
                        </a:buClr>
                        <a:buSzPct val="65000"/>
                        <a:buFont typeface="Wingdings" pitchFamily="2" charset="2"/>
                        <a:defRPr>
                          <a:solidFill>
                            <a:schemeClr val="tx1"/>
                          </a:solidFill>
                          <a:latin typeface="Arial" pitchFamily="34" charset="0"/>
                        </a:defRPr>
                      </a:lvl8pPr>
                      <a:lvl9pPr marL="3886200" indent="-228600" eaLnBrk="0" fontAlgn="base" hangingPunct="0">
                        <a:spcBef>
                          <a:spcPct val="20000"/>
                        </a:spcBef>
                        <a:spcAft>
                          <a:spcPct val="0"/>
                        </a:spcAft>
                        <a:buClr>
                          <a:schemeClr val="tx1"/>
                        </a:buClr>
                        <a:buSzPct val="65000"/>
                        <a:buFont typeface="Wingdings" pitchFamily="2" charset="2"/>
                        <a:defRPr>
                          <a:solidFill>
                            <a:schemeClr val="tx1"/>
                          </a:solidFill>
                          <a:latin typeface="Arial" pitchFamily="34" charset="0"/>
                        </a:defRPr>
                      </a:lvl9pPr>
                    </a:lstStyle>
                    <a:p>
                      <a:pPr marL="0" marR="0" lvl="0" indent="0" algn="l" defTabSz="914400" rtl="0" eaLnBrk="1" fontAlgn="base" latinLnBrk="0" hangingPunct="1">
                        <a:lnSpc>
                          <a:spcPct val="100000"/>
                        </a:lnSpc>
                        <a:spcBef>
                          <a:spcPts val="1200"/>
                        </a:spcBef>
                        <a:spcAft>
                          <a:spcPts val="600"/>
                        </a:spcAft>
                        <a:buClr>
                          <a:srgbClr val="FF6600"/>
                        </a:buClr>
                        <a:buSzPct val="93000"/>
                        <a:buFont typeface="Wingdings" pitchFamily="2" charset="2"/>
                        <a:buNone/>
                        <a:tabLst/>
                      </a:pPr>
                      <a:endParaRPr kumimoji="0" lang="fr-FR" altLang="fr-FR" sz="2400" b="1" i="0" u="none" strike="noStrike" cap="none" normalizeH="0" baseline="0" dirty="0">
                        <a:ln>
                          <a:noFill/>
                        </a:ln>
                        <a:solidFill>
                          <a:schemeClr val="accent2">
                            <a:lumMod val="50000"/>
                          </a:schemeClr>
                        </a:solidFill>
                        <a:effectLst/>
                        <a:latin typeface="Arial" pitchFamily="34" charset="0"/>
                        <a:ea typeface="MS PGothic" pitchFamily="34" charset="-128"/>
                      </a:endParaRPr>
                    </a:p>
                    <a:p>
                      <a:pPr marL="0" marR="0" lvl="0" indent="0" algn="l" defTabSz="914400" rtl="0" eaLnBrk="1" fontAlgn="base" latinLnBrk="0" hangingPunct="1">
                        <a:lnSpc>
                          <a:spcPct val="100000"/>
                        </a:lnSpc>
                        <a:spcBef>
                          <a:spcPts val="1200"/>
                        </a:spcBef>
                        <a:spcAft>
                          <a:spcPts val="600"/>
                        </a:spcAft>
                        <a:buClr>
                          <a:srgbClr val="FF6600"/>
                        </a:buClr>
                        <a:buSzPct val="93000"/>
                        <a:buFont typeface="Wingdings" pitchFamily="2" charset="2"/>
                        <a:buNone/>
                        <a:tabLst/>
                      </a:pPr>
                      <a:endParaRPr kumimoji="0" lang="fr-FR" altLang="fr-FR" sz="2400" b="1" i="0" u="none" strike="noStrike" cap="none" normalizeH="0" baseline="0" dirty="0">
                        <a:ln>
                          <a:noFill/>
                        </a:ln>
                        <a:solidFill>
                          <a:schemeClr val="accent2">
                            <a:lumMod val="50000"/>
                          </a:schemeClr>
                        </a:solidFill>
                        <a:effectLst/>
                        <a:latin typeface="Arial" pitchFamily="34" charset="0"/>
                        <a:ea typeface="MS PGothic" pitchFamily="34" charset="-128"/>
                      </a:endParaRPr>
                    </a:p>
                    <a:p>
                      <a:pPr marL="0" marR="0" lvl="0" indent="0" algn="l" defTabSz="914400" rtl="0" eaLnBrk="1" fontAlgn="base" latinLnBrk="0" hangingPunct="1">
                        <a:lnSpc>
                          <a:spcPct val="100000"/>
                        </a:lnSpc>
                        <a:spcBef>
                          <a:spcPts val="1200"/>
                        </a:spcBef>
                        <a:spcAft>
                          <a:spcPts val="600"/>
                        </a:spcAft>
                        <a:buClr>
                          <a:srgbClr val="FF6600"/>
                        </a:buClr>
                        <a:buSzPct val="93000"/>
                        <a:buFont typeface="Wingdings" pitchFamily="2" charset="2"/>
                        <a:buNone/>
                        <a:tabLst/>
                      </a:pPr>
                      <a:endParaRPr kumimoji="0" lang="fr-FR" altLang="fr-FR" sz="2400" b="1" i="0" u="none" strike="noStrike" cap="none" normalizeH="0" baseline="0" dirty="0">
                        <a:ln>
                          <a:noFill/>
                        </a:ln>
                        <a:solidFill>
                          <a:schemeClr val="accent2">
                            <a:lumMod val="50000"/>
                          </a:schemeClr>
                        </a:solidFill>
                        <a:effectLst/>
                        <a:latin typeface="Arial" pitchFamily="34" charset="0"/>
                        <a:ea typeface="MS PGothic" pitchFamily="34" charset="-128"/>
                      </a:endParaRPr>
                    </a:p>
                    <a:p>
                      <a:pPr marL="0" marR="0" lvl="0" indent="0" algn="l" defTabSz="914400" rtl="0" eaLnBrk="1" fontAlgn="base" latinLnBrk="0" hangingPunct="1">
                        <a:lnSpc>
                          <a:spcPct val="100000"/>
                        </a:lnSpc>
                        <a:spcBef>
                          <a:spcPts val="1200"/>
                        </a:spcBef>
                        <a:spcAft>
                          <a:spcPts val="600"/>
                        </a:spcAft>
                        <a:buClr>
                          <a:srgbClr val="FF6600"/>
                        </a:buClr>
                        <a:buSzPct val="93000"/>
                        <a:buFont typeface="Wingdings" pitchFamily="2" charset="2"/>
                        <a:buNone/>
                        <a:tabLst/>
                      </a:pPr>
                      <a:endParaRPr kumimoji="0" lang="fr-FR" altLang="fr-FR" sz="2400" b="1" i="0" u="none" strike="noStrike" cap="none" normalizeH="0" baseline="0" dirty="0">
                        <a:ln>
                          <a:noFill/>
                        </a:ln>
                        <a:solidFill>
                          <a:schemeClr val="accent2">
                            <a:lumMod val="50000"/>
                          </a:schemeClr>
                        </a:solidFill>
                        <a:effectLst/>
                        <a:latin typeface="Arial" pitchFamily="34" charset="0"/>
                        <a:ea typeface="MS PGothic" pitchFamily="34" charset="-128"/>
                      </a:endParaRPr>
                    </a:p>
                    <a:p>
                      <a:pPr marL="0" marR="0" lvl="0" indent="0" algn="l" defTabSz="914400" rtl="0" eaLnBrk="1" fontAlgn="base" latinLnBrk="0" hangingPunct="1">
                        <a:lnSpc>
                          <a:spcPct val="100000"/>
                        </a:lnSpc>
                        <a:spcBef>
                          <a:spcPts val="1200"/>
                        </a:spcBef>
                        <a:spcAft>
                          <a:spcPts val="600"/>
                        </a:spcAft>
                        <a:buClr>
                          <a:srgbClr val="FF6600"/>
                        </a:buClr>
                        <a:buSzPct val="93000"/>
                        <a:buFont typeface="Wingdings" pitchFamily="2" charset="2"/>
                        <a:buNone/>
                        <a:tabLst/>
                      </a:pPr>
                      <a:endParaRPr kumimoji="0" lang="fr-FR" altLang="fr-FR" sz="2400" b="1" i="0" u="none" strike="noStrike" cap="none" normalizeH="0" baseline="0" dirty="0">
                        <a:ln>
                          <a:noFill/>
                        </a:ln>
                        <a:solidFill>
                          <a:schemeClr val="accent2">
                            <a:lumMod val="50000"/>
                          </a:schemeClr>
                        </a:solidFill>
                        <a:effectLst/>
                        <a:latin typeface="Arial" pitchFamily="34" charset="0"/>
                        <a:ea typeface="MS PGothic" pitchFamily="34" charset="-128"/>
                      </a:endParaRPr>
                    </a:p>
                    <a:p>
                      <a:pPr marL="0" marR="0" lvl="0" indent="0" algn="l" defTabSz="914400" rtl="0" eaLnBrk="1" fontAlgn="base" latinLnBrk="0" hangingPunct="1">
                        <a:lnSpc>
                          <a:spcPct val="100000"/>
                        </a:lnSpc>
                        <a:spcBef>
                          <a:spcPts val="1200"/>
                        </a:spcBef>
                        <a:spcAft>
                          <a:spcPts val="600"/>
                        </a:spcAft>
                        <a:buClr>
                          <a:srgbClr val="FF6600"/>
                        </a:buClr>
                        <a:buSzPct val="93000"/>
                        <a:buFont typeface="Wingdings" pitchFamily="2" charset="2"/>
                        <a:buNone/>
                        <a:tabLst/>
                      </a:pPr>
                      <a:r>
                        <a:rPr kumimoji="0" lang="fr-FR" altLang="fr-FR" sz="2400" b="1" i="0" u="none" strike="noStrike" cap="none" normalizeH="0" baseline="0" dirty="0" err="1">
                          <a:ln>
                            <a:noFill/>
                          </a:ln>
                          <a:solidFill>
                            <a:srgbClr val="FF2F2F"/>
                          </a:solidFill>
                          <a:effectLst/>
                          <a:latin typeface="Arial" pitchFamily="34" charset="0"/>
                          <a:ea typeface="MS PGothic" pitchFamily="34" charset="-128"/>
                        </a:rPr>
                        <a:t>Ens</a:t>
                      </a:r>
                      <a:r>
                        <a:rPr kumimoji="0" lang="fr-FR" altLang="fr-FR" sz="2400" b="1" i="0" u="none" strike="noStrike" cap="none" normalizeH="0" baseline="0" dirty="0">
                          <a:ln>
                            <a:noFill/>
                          </a:ln>
                          <a:solidFill>
                            <a:srgbClr val="FF2F2F"/>
                          </a:solidFill>
                          <a:effectLst/>
                          <a:latin typeface="Arial" pitchFamily="34" charset="0"/>
                          <a:ea typeface="MS PGothic" pitchFamily="34" charset="-128"/>
                        </a:rPr>
                        <a:t>. communs</a:t>
                      </a:r>
                      <a:endParaRPr kumimoji="0" lang="fr-FR" altLang="fr-FR" sz="2400" b="1" i="0" u="none" strike="noStrike" cap="none" normalizeH="0" baseline="0" dirty="0">
                        <a:ln>
                          <a:noFill/>
                        </a:ln>
                        <a:solidFill>
                          <a:srgbClr val="FF2F2F"/>
                        </a:solidFill>
                        <a:effectLst/>
                        <a:latin typeface="Arial" pitchFamily="34" charset="0"/>
                        <a:ea typeface="MS PGothic" pitchFamily="34" charset="-128"/>
                        <a:cs typeface="Arial" pitchFamily="34" charset="0"/>
                      </a:endParaRPr>
                    </a:p>
                    <a:p>
                      <a:pPr marL="0" marR="0" lvl="0" indent="0" algn="l" defTabSz="914400" rtl="0" eaLnBrk="1" fontAlgn="base" latinLnBrk="0" hangingPunct="1">
                        <a:lnSpc>
                          <a:spcPct val="100000"/>
                        </a:lnSpc>
                        <a:spcBef>
                          <a:spcPts val="1200"/>
                        </a:spcBef>
                        <a:spcAft>
                          <a:spcPts val="600"/>
                        </a:spcAft>
                        <a:buClr>
                          <a:srgbClr val="C00000"/>
                        </a:buClr>
                        <a:buSzPct val="93000"/>
                        <a:buFont typeface="Arial" pitchFamily="34" charset="0"/>
                        <a:buChar char="•"/>
                        <a:tabLst/>
                      </a:pPr>
                      <a:r>
                        <a:rPr kumimoji="0" lang="fr-FR" altLang="fr-FR" sz="1400" b="0" i="0" u="none" strike="noStrike" cap="none" normalizeH="0" baseline="0" dirty="0">
                          <a:ln>
                            <a:noFill/>
                          </a:ln>
                          <a:solidFill>
                            <a:schemeClr val="tx1"/>
                          </a:solidFill>
                          <a:effectLst/>
                          <a:latin typeface="Arial" pitchFamily="34" charset="0"/>
                          <a:ea typeface="MS PGothic" pitchFamily="34" charset="-128"/>
                        </a:rPr>
                        <a:t>Français</a:t>
                      </a:r>
                      <a:r>
                        <a:rPr kumimoji="0" lang="fr-FR" altLang="fr-FR" sz="1400" b="0" i="0" u="none" strike="noStrike" cap="none" normalizeH="0" baseline="0" dirty="0">
                          <a:ln>
                            <a:noFill/>
                          </a:ln>
                          <a:solidFill>
                            <a:srgbClr val="9A743A"/>
                          </a:solidFill>
                          <a:effectLst/>
                          <a:latin typeface="Arial" pitchFamily="34" charset="0"/>
                          <a:ea typeface="MS PGothic" pitchFamily="34" charset="-128"/>
                        </a:rPr>
                        <a:t> ►</a:t>
                      </a:r>
                      <a:r>
                        <a:rPr kumimoji="0" lang="fr-FR" altLang="fr-FR" sz="1400" b="0" i="0" u="none" strike="noStrike" cap="none" normalizeH="0" baseline="0" dirty="0">
                          <a:ln>
                            <a:noFill/>
                          </a:ln>
                          <a:solidFill>
                            <a:schemeClr val="bg1"/>
                          </a:solidFill>
                          <a:effectLst/>
                          <a:latin typeface="Arial" pitchFamily="34" charset="0"/>
                          <a:ea typeface="MS PGothic" pitchFamily="34" charset="-128"/>
                        </a:rPr>
                        <a:t> </a:t>
                      </a:r>
                      <a:r>
                        <a:rPr kumimoji="0" lang="fr-FR" altLang="fr-FR" sz="1400" b="0" i="0" u="none" strike="noStrike" cap="none" normalizeH="0" baseline="0" dirty="0">
                          <a:ln>
                            <a:noFill/>
                          </a:ln>
                          <a:solidFill>
                            <a:srgbClr val="848484"/>
                          </a:solidFill>
                          <a:effectLst/>
                          <a:latin typeface="Arial" pitchFamily="34" charset="0"/>
                          <a:ea typeface="MS PGothic" pitchFamily="34" charset="-128"/>
                        </a:rPr>
                        <a:t>4 h</a:t>
                      </a:r>
                    </a:p>
                    <a:p>
                      <a:pPr marL="0" marR="0" lvl="0" indent="0" algn="l" defTabSz="914400" rtl="0" eaLnBrk="1" fontAlgn="base" latinLnBrk="0" hangingPunct="1">
                        <a:lnSpc>
                          <a:spcPct val="100000"/>
                        </a:lnSpc>
                        <a:spcBef>
                          <a:spcPct val="0"/>
                        </a:spcBef>
                        <a:spcAft>
                          <a:spcPct val="0"/>
                        </a:spcAft>
                        <a:buClr>
                          <a:srgbClr val="C00000"/>
                        </a:buClr>
                        <a:buSzPct val="93000"/>
                        <a:buFont typeface="Arial" pitchFamily="34" charset="0"/>
                        <a:buChar char="•"/>
                        <a:tabLst/>
                      </a:pPr>
                      <a:r>
                        <a:rPr kumimoji="0" lang="fr-FR" altLang="fr-FR" sz="1400" b="0" i="0" u="none" strike="noStrike" cap="none" normalizeH="0" baseline="0" dirty="0">
                          <a:ln>
                            <a:noFill/>
                          </a:ln>
                          <a:solidFill>
                            <a:schemeClr val="tx1"/>
                          </a:solidFill>
                          <a:effectLst/>
                          <a:latin typeface="Arial" pitchFamily="34" charset="0"/>
                          <a:ea typeface="MS PGothic" pitchFamily="34" charset="-128"/>
                        </a:rPr>
                        <a:t>Histoire-géo</a:t>
                      </a:r>
                      <a:r>
                        <a:rPr kumimoji="0" lang="fr-FR" altLang="fr-FR" sz="1400" b="0" i="0" u="none" strike="noStrike" cap="none" normalizeH="0" baseline="0" dirty="0">
                          <a:ln>
                            <a:noFill/>
                          </a:ln>
                          <a:solidFill>
                            <a:srgbClr val="9A743A"/>
                          </a:solidFill>
                          <a:effectLst/>
                          <a:latin typeface="Arial" pitchFamily="34" charset="0"/>
                          <a:ea typeface="MS PGothic" pitchFamily="34" charset="-128"/>
                        </a:rPr>
                        <a:t> ►</a:t>
                      </a:r>
                      <a:r>
                        <a:rPr kumimoji="0" lang="fr-FR" altLang="fr-FR" sz="1400" b="0" i="0" u="none" strike="noStrike" cap="none" normalizeH="0" baseline="0" dirty="0">
                          <a:ln>
                            <a:noFill/>
                          </a:ln>
                          <a:solidFill>
                            <a:srgbClr val="848484"/>
                          </a:solidFill>
                          <a:effectLst/>
                          <a:latin typeface="Arial" pitchFamily="34" charset="0"/>
                          <a:ea typeface="MS PGothic" pitchFamily="34" charset="-128"/>
                        </a:rPr>
                        <a:t>3 h</a:t>
                      </a:r>
                    </a:p>
                    <a:p>
                      <a:pPr marL="0" marR="0" lvl="0" indent="0" algn="l" defTabSz="914400" rtl="0" eaLnBrk="1" fontAlgn="base" latinLnBrk="0" hangingPunct="1">
                        <a:lnSpc>
                          <a:spcPct val="100000"/>
                        </a:lnSpc>
                        <a:spcBef>
                          <a:spcPct val="20000"/>
                        </a:spcBef>
                        <a:spcAft>
                          <a:spcPct val="0"/>
                        </a:spcAft>
                        <a:buClr>
                          <a:srgbClr val="C00000"/>
                        </a:buClr>
                        <a:buSzPct val="93000"/>
                        <a:buFont typeface="Arial" pitchFamily="34" charset="0"/>
                        <a:buChar char="•"/>
                        <a:tabLst/>
                      </a:pPr>
                      <a:r>
                        <a:rPr kumimoji="0" lang="fr-FR" altLang="fr-FR" sz="1400" b="0" i="0" u="none" strike="noStrike" cap="none" normalizeH="0" baseline="0" dirty="0">
                          <a:ln>
                            <a:noFill/>
                          </a:ln>
                          <a:solidFill>
                            <a:schemeClr val="tx1"/>
                          </a:solidFill>
                          <a:effectLst/>
                          <a:latin typeface="Arial" pitchFamily="34" charset="0"/>
                          <a:ea typeface="MS PGothic" pitchFamily="34" charset="-128"/>
                        </a:rPr>
                        <a:t>LVA et LVB (langue vivante étrangère ou régionale) (enveloppe globalisée</a:t>
                      </a:r>
                      <a:r>
                        <a:rPr kumimoji="0" lang="fr-FR" altLang="fr-FR" sz="1400" b="0" i="0" u="none" strike="noStrike" cap="none" normalizeH="0" baseline="0" dirty="0">
                          <a:ln>
                            <a:noFill/>
                          </a:ln>
                          <a:solidFill>
                            <a:srgbClr val="9A743A"/>
                          </a:solidFill>
                          <a:effectLst/>
                          <a:latin typeface="Arial" pitchFamily="34" charset="0"/>
                          <a:ea typeface="MS PGothic" pitchFamily="34" charset="-128"/>
                        </a:rPr>
                        <a:t>) ►</a:t>
                      </a:r>
                      <a:r>
                        <a:rPr kumimoji="0" lang="fr-FR" altLang="fr-FR" sz="1400" b="0" i="0" u="none" strike="noStrike" cap="none" normalizeH="0" baseline="0" dirty="0">
                          <a:ln>
                            <a:noFill/>
                          </a:ln>
                          <a:solidFill>
                            <a:srgbClr val="848484"/>
                          </a:solidFill>
                          <a:effectLst/>
                          <a:latin typeface="Arial" pitchFamily="34" charset="0"/>
                          <a:ea typeface="MS PGothic" pitchFamily="34" charset="-128"/>
                        </a:rPr>
                        <a:t>5 h 30</a:t>
                      </a:r>
                    </a:p>
                    <a:p>
                      <a:pPr marL="0" marR="0" lvl="0" indent="0" algn="l" defTabSz="914400" rtl="0" eaLnBrk="1" fontAlgn="base" latinLnBrk="0" hangingPunct="1">
                        <a:lnSpc>
                          <a:spcPct val="100000"/>
                        </a:lnSpc>
                        <a:spcBef>
                          <a:spcPct val="20000"/>
                        </a:spcBef>
                        <a:spcAft>
                          <a:spcPct val="0"/>
                        </a:spcAft>
                        <a:buClr>
                          <a:srgbClr val="C00000"/>
                        </a:buClr>
                        <a:buSzPct val="93000"/>
                        <a:buFont typeface="Arial" pitchFamily="34" charset="0"/>
                        <a:buChar char="•"/>
                        <a:tabLst/>
                      </a:pPr>
                      <a:r>
                        <a:rPr kumimoji="0" lang="fr-FR" altLang="fr-FR" sz="1400" b="0" i="0" u="none" strike="noStrike" cap="none" normalizeH="0" baseline="0" dirty="0">
                          <a:ln>
                            <a:noFill/>
                          </a:ln>
                          <a:solidFill>
                            <a:schemeClr val="tx1"/>
                          </a:solidFill>
                          <a:effectLst/>
                          <a:latin typeface="Arial" pitchFamily="34" charset="0"/>
                          <a:ea typeface="MS PGothic" pitchFamily="34" charset="-128"/>
                        </a:rPr>
                        <a:t>Sciences économiques et sociales </a:t>
                      </a:r>
                      <a:r>
                        <a:rPr kumimoji="0" lang="fr-FR" altLang="fr-FR" sz="1400" b="0" i="0" u="none" strike="noStrike" cap="none" normalizeH="0" baseline="0" dirty="0">
                          <a:ln>
                            <a:noFill/>
                          </a:ln>
                          <a:solidFill>
                            <a:srgbClr val="9A743A"/>
                          </a:solidFill>
                          <a:effectLst/>
                          <a:latin typeface="Arial" pitchFamily="34" charset="0"/>
                          <a:ea typeface="MS PGothic" pitchFamily="34" charset="-128"/>
                        </a:rPr>
                        <a:t>►</a:t>
                      </a:r>
                      <a:r>
                        <a:rPr kumimoji="0" lang="fr-FR" altLang="fr-FR" sz="1400" b="0" i="0" u="none" strike="noStrike" cap="none" normalizeH="0" baseline="0" dirty="0">
                          <a:ln>
                            <a:noFill/>
                          </a:ln>
                          <a:solidFill>
                            <a:srgbClr val="848484"/>
                          </a:solidFill>
                          <a:effectLst/>
                          <a:latin typeface="Arial" pitchFamily="34" charset="0"/>
                          <a:ea typeface="MS PGothic" pitchFamily="34" charset="-128"/>
                        </a:rPr>
                        <a:t>1 h 30</a:t>
                      </a:r>
                    </a:p>
                    <a:p>
                      <a:pPr marL="0" marR="0" lvl="0" indent="0" algn="l" defTabSz="914400" rtl="0" eaLnBrk="1" fontAlgn="base" latinLnBrk="0" hangingPunct="1">
                        <a:lnSpc>
                          <a:spcPct val="100000"/>
                        </a:lnSpc>
                        <a:spcBef>
                          <a:spcPct val="20000"/>
                        </a:spcBef>
                        <a:spcAft>
                          <a:spcPct val="0"/>
                        </a:spcAft>
                        <a:buClr>
                          <a:srgbClr val="C00000"/>
                        </a:buClr>
                        <a:buSzPct val="93000"/>
                        <a:buFont typeface="Arial" pitchFamily="34" charset="0"/>
                        <a:buChar char="•"/>
                        <a:tabLst/>
                      </a:pPr>
                      <a:r>
                        <a:rPr kumimoji="0" lang="fr-FR" altLang="fr-FR" sz="1400" b="0" i="0" u="none" strike="noStrike" cap="none" normalizeH="0" baseline="0" dirty="0">
                          <a:ln>
                            <a:noFill/>
                          </a:ln>
                          <a:solidFill>
                            <a:schemeClr val="tx1"/>
                          </a:solidFill>
                          <a:effectLst/>
                          <a:latin typeface="Arial" pitchFamily="34" charset="0"/>
                          <a:ea typeface="MS PGothic" pitchFamily="34" charset="-128"/>
                        </a:rPr>
                        <a:t>Maths</a:t>
                      </a:r>
                      <a:r>
                        <a:rPr kumimoji="0" lang="fr-FR" altLang="fr-FR" sz="1400" b="0" i="0" u="none" strike="noStrike" cap="none" normalizeH="0" baseline="0" dirty="0">
                          <a:ln>
                            <a:noFill/>
                          </a:ln>
                          <a:solidFill>
                            <a:srgbClr val="9A743A"/>
                          </a:solidFill>
                          <a:effectLst/>
                          <a:latin typeface="Arial" pitchFamily="34" charset="0"/>
                          <a:ea typeface="MS PGothic" pitchFamily="34" charset="-128"/>
                        </a:rPr>
                        <a:t>  ►</a:t>
                      </a:r>
                      <a:r>
                        <a:rPr kumimoji="0" lang="fr-FR" altLang="fr-FR" sz="1400" b="0" i="0" u="none" strike="noStrike" cap="none" normalizeH="0" baseline="0" dirty="0">
                          <a:ln>
                            <a:noFill/>
                          </a:ln>
                          <a:solidFill>
                            <a:srgbClr val="848484"/>
                          </a:solidFill>
                          <a:effectLst/>
                          <a:latin typeface="Arial" pitchFamily="34" charset="0"/>
                          <a:ea typeface="MS PGothic" pitchFamily="34" charset="-128"/>
                        </a:rPr>
                        <a:t>4 h</a:t>
                      </a:r>
                    </a:p>
                    <a:p>
                      <a:pPr marL="0" marR="0" lvl="0" indent="0" algn="l" defTabSz="914400" rtl="0" eaLnBrk="1" fontAlgn="base" latinLnBrk="0" hangingPunct="1">
                        <a:lnSpc>
                          <a:spcPct val="100000"/>
                        </a:lnSpc>
                        <a:spcBef>
                          <a:spcPct val="20000"/>
                        </a:spcBef>
                        <a:spcAft>
                          <a:spcPct val="0"/>
                        </a:spcAft>
                        <a:buClr>
                          <a:srgbClr val="C00000"/>
                        </a:buClr>
                        <a:buSzPct val="93000"/>
                        <a:buFont typeface="Arial" pitchFamily="34" charset="0"/>
                        <a:buChar char="•"/>
                        <a:tabLst/>
                      </a:pPr>
                      <a:r>
                        <a:rPr kumimoji="0" lang="fr-FR" altLang="fr-FR" sz="1400" b="0" i="0" u="none" strike="noStrike" cap="none" normalizeH="0" baseline="0" dirty="0">
                          <a:ln>
                            <a:noFill/>
                          </a:ln>
                          <a:solidFill>
                            <a:schemeClr val="tx1"/>
                          </a:solidFill>
                          <a:effectLst/>
                          <a:latin typeface="Arial" pitchFamily="34" charset="0"/>
                          <a:ea typeface="MS PGothic" pitchFamily="34" charset="-128"/>
                        </a:rPr>
                        <a:t>Physique-chimie </a:t>
                      </a:r>
                      <a:r>
                        <a:rPr kumimoji="0" lang="fr-FR" altLang="fr-FR" sz="1400" b="0" i="0" u="none" strike="noStrike" cap="none" normalizeH="0" baseline="0" dirty="0">
                          <a:ln>
                            <a:noFill/>
                          </a:ln>
                          <a:solidFill>
                            <a:srgbClr val="9A743A"/>
                          </a:solidFill>
                          <a:effectLst/>
                          <a:latin typeface="Arial" pitchFamily="34" charset="0"/>
                          <a:ea typeface="MS PGothic" pitchFamily="34" charset="-128"/>
                        </a:rPr>
                        <a:t>►</a:t>
                      </a:r>
                      <a:r>
                        <a:rPr kumimoji="0" lang="fr-FR" altLang="fr-FR" sz="1400" b="0" i="0" u="none" strike="noStrike" cap="none" normalizeH="0" baseline="0" dirty="0">
                          <a:ln>
                            <a:noFill/>
                          </a:ln>
                          <a:solidFill>
                            <a:srgbClr val="848484"/>
                          </a:solidFill>
                          <a:effectLst/>
                          <a:latin typeface="Arial" pitchFamily="34" charset="0"/>
                          <a:ea typeface="MS PGothic" pitchFamily="34" charset="-128"/>
                        </a:rPr>
                        <a:t>3 h</a:t>
                      </a:r>
                    </a:p>
                    <a:p>
                      <a:pPr marL="0" marR="0" lvl="0" indent="0" algn="l" defTabSz="914400" rtl="0" eaLnBrk="1" fontAlgn="base" latinLnBrk="0" hangingPunct="1">
                        <a:lnSpc>
                          <a:spcPct val="100000"/>
                        </a:lnSpc>
                        <a:spcBef>
                          <a:spcPct val="20000"/>
                        </a:spcBef>
                        <a:spcAft>
                          <a:spcPct val="0"/>
                        </a:spcAft>
                        <a:buClr>
                          <a:srgbClr val="C00000"/>
                        </a:buClr>
                        <a:buSzPct val="93000"/>
                        <a:buFont typeface="Arial" pitchFamily="34" charset="0"/>
                        <a:buChar char="•"/>
                        <a:tabLst/>
                      </a:pPr>
                      <a:r>
                        <a:rPr kumimoji="0" lang="fr-FR" altLang="fr-FR" sz="1400" b="0" i="0" u="none" strike="noStrike" cap="none" normalizeH="0" baseline="0" dirty="0">
                          <a:ln>
                            <a:noFill/>
                          </a:ln>
                          <a:solidFill>
                            <a:schemeClr val="tx1"/>
                          </a:solidFill>
                          <a:effectLst/>
                          <a:latin typeface="Arial" pitchFamily="34" charset="0"/>
                          <a:ea typeface="MS PGothic" pitchFamily="34" charset="-128"/>
                        </a:rPr>
                        <a:t>SVT </a:t>
                      </a:r>
                      <a:r>
                        <a:rPr kumimoji="0" lang="mr-IN" altLang="fr-FR" sz="1400" b="0" i="0" u="none" strike="noStrike" cap="none" normalizeH="0" baseline="0" dirty="0">
                          <a:ln>
                            <a:noFill/>
                          </a:ln>
                          <a:solidFill>
                            <a:schemeClr val="tx1"/>
                          </a:solidFill>
                          <a:effectLst/>
                          <a:latin typeface="Arial" pitchFamily="34" charset="0"/>
                          <a:ea typeface="MS PGothic" pitchFamily="34" charset="-128"/>
                        </a:rPr>
                        <a:t>–</a:t>
                      </a:r>
                      <a:r>
                        <a:rPr kumimoji="0" lang="fr-FR" altLang="fr-FR" sz="1400" b="0" i="0" u="none" strike="noStrike" cap="none" normalizeH="0" baseline="0" dirty="0">
                          <a:ln>
                            <a:noFill/>
                          </a:ln>
                          <a:solidFill>
                            <a:schemeClr val="tx1"/>
                          </a:solidFill>
                          <a:effectLst/>
                          <a:latin typeface="Arial" pitchFamily="34" charset="0"/>
                          <a:ea typeface="MS PGothic" pitchFamily="34" charset="-128"/>
                        </a:rPr>
                        <a:t> Sciences de la vie et de la terre </a:t>
                      </a:r>
                      <a:r>
                        <a:rPr kumimoji="0" lang="fr-FR" altLang="fr-FR" sz="1400" b="0" i="0" u="none" strike="noStrike" cap="none" normalizeH="0" baseline="0" dirty="0">
                          <a:ln>
                            <a:noFill/>
                          </a:ln>
                          <a:solidFill>
                            <a:srgbClr val="9A743A"/>
                          </a:solidFill>
                          <a:effectLst/>
                          <a:latin typeface="Arial" pitchFamily="34" charset="0"/>
                          <a:ea typeface="MS PGothic" pitchFamily="34" charset="-128"/>
                        </a:rPr>
                        <a:t>►</a:t>
                      </a:r>
                      <a:r>
                        <a:rPr kumimoji="0" lang="fr-FR" altLang="fr-FR" sz="1400" b="0" i="0" u="none" strike="noStrike" cap="none" normalizeH="0" baseline="0" dirty="0">
                          <a:ln>
                            <a:noFill/>
                          </a:ln>
                          <a:solidFill>
                            <a:srgbClr val="848484"/>
                          </a:solidFill>
                          <a:effectLst/>
                          <a:latin typeface="Arial" pitchFamily="34" charset="0"/>
                          <a:ea typeface="MS PGothic" pitchFamily="34" charset="-128"/>
                        </a:rPr>
                        <a:t>1 h 30</a:t>
                      </a:r>
                    </a:p>
                    <a:p>
                      <a:pPr marL="0" marR="0" lvl="0" indent="0" algn="l" defTabSz="914400" rtl="0" eaLnBrk="1" fontAlgn="base" latinLnBrk="0" hangingPunct="1">
                        <a:lnSpc>
                          <a:spcPct val="100000"/>
                        </a:lnSpc>
                        <a:spcBef>
                          <a:spcPct val="20000"/>
                        </a:spcBef>
                        <a:spcAft>
                          <a:spcPct val="0"/>
                        </a:spcAft>
                        <a:buClr>
                          <a:srgbClr val="C00000"/>
                        </a:buClr>
                        <a:buSzPct val="93000"/>
                        <a:buFont typeface="Arial" pitchFamily="34" charset="0"/>
                        <a:buChar char="•"/>
                        <a:tabLst/>
                      </a:pPr>
                      <a:r>
                        <a:rPr kumimoji="0" lang="fr-FR" altLang="fr-FR" sz="1400" b="0" i="0" u="none" strike="noStrike" cap="none" normalizeH="0" baseline="0" dirty="0">
                          <a:ln>
                            <a:noFill/>
                          </a:ln>
                          <a:solidFill>
                            <a:schemeClr val="tx1"/>
                          </a:solidFill>
                          <a:effectLst/>
                          <a:latin typeface="Arial" pitchFamily="34" charset="0"/>
                          <a:ea typeface="MS PGothic" pitchFamily="34" charset="-128"/>
                        </a:rPr>
                        <a:t>EPS </a:t>
                      </a:r>
                      <a:r>
                        <a:rPr kumimoji="0" lang="mr-IN" altLang="fr-FR" sz="1400" b="0" i="0" u="none" strike="noStrike" cap="none" normalizeH="0" baseline="0" dirty="0">
                          <a:ln>
                            <a:noFill/>
                          </a:ln>
                          <a:solidFill>
                            <a:schemeClr val="tx1"/>
                          </a:solidFill>
                          <a:effectLst/>
                          <a:latin typeface="Arial" pitchFamily="34" charset="0"/>
                          <a:ea typeface="MS PGothic" pitchFamily="34" charset="-128"/>
                        </a:rPr>
                        <a:t>–</a:t>
                      </a:r>
                      <a:r>
                        <a:rPr kumimoji="0" lang="fr-FR" altLang="fr-FR" sz="1400" b="0" i="0" u="none" strike="noStrike" cap="none" normalizeH="0" baseline="0" dirty="0">
                          <a:ln>
                            <a:noFill/>
                          </a:ln>
                          <a:solidFill>
                            <a:schemeClr val="tx1"/>
                          </a:solidFill>
                          <a:effectLst/>
                          <a:latin typeface="Arial" pitchFamily="34" charset="0"/>
                          <a:ea typeface="MS PGothic" pitchFamily="34" charset="-128"/>
                        </a:rPr>
                        <a:t> Éducation physique et sportive </a:t>
                      </a:r>
                      <a:r>
                        <a:rPr kumimoji="0" lang="fr-FR" altLang="fr-FR" sz="1400" b="0" i="0" u="none" strike="noStrike" cap="none" normalizeH="0" baseline="0" dirty="0">
                          <a:ln>
                            <a:noFill/>
                          </a:ln>
                          <a:solidFill>
                            <a:srgbClr val="9A743A"/>
                          </a:solidFill>
                          <a:effectLst/>
                          <a:latin typeface="Arial" pitchFamily="34" charset="0"/>
                          <a:ea typeface="MS PGothic" pitchFamily="34" charset="-128"/>
                        </a:rPr>
                        <a:t>►</a:t>
                      </a:r>
                      <a:r>
                        <a:rPr kumimoji="0" lang="fr-FR" altLang="fr-FR" sz="1400" b="0" i="0" u="none" strike="noStrike" cap="none" normalizeH="0" baseline="0" dirty="0">
                          <a:ln>
                            <a:noFill/>
                          </a:ln>
                          <a:solidFill>
                            <a:srgbClr val="848484"/>
                          </a:solidFill>
                          <a:effectLst/>
                          <a:latin typeface="Arial" pitchFamily="34" charset="0"/>
                          <a:ea typeface="MS PGothic" pitchFamily="34" charset="-128"/>
                        </a:rPr>
                        <a:t>2 h</a:t>
                      </a:r>
                      <a:r>
                        <a:rPr kumimoji="0" lang="fr-FR" altLang="fr-FR" sz="1400" b="0" i="0" u="none" strike="noStrike" cap="none" normalizeH="0" baseline="0" dirty="0">
                          <a:ln>
                            <a:noFill/>
                          </a:ln>
                          <a:solidFill>
                            <a:srgbClr val="9A743A"/>
                          </a:solidFill>
                          <a:effectLst/>
                          <a:latin typeface="Arial" pitchFamily="34" charset="0"/>
                          <a:ea typeface="MS PGothic" pitchFamily="34" charset="-128"/>
                        </a:rPr>
                        <a:t> </a:t>
                      </a:r>
                    </a:p>
                    <a:p>
                      <a:pPr marL="0" marR="0" lvl="0" indent="0" algn="l" defTabSz="914400" rtl="0" eaLnBrk="1" fontAlgn="base" latinLnBrk="0" hangingPunct="1">
                        <a:lnSpc>
                          <a:spcPct val="100000"/>
                        </a:lnSpc>
                        <a:spcBef>
                          <a:spcPct val="20000"/>
                        </a:spcBef>
                        <a:spcAft>
                          <a:spcPct val="0"/>
                        </a:spcAft>
                        <a:buClr>
                          <a:srgbClr val="C00000"/>
                        </a:buClr>
                        <a:buSzPct val="93000"/>
                        <a:buFont typeface="Arial" pitchFamily="34" charset="0"/>
                        <a:buChar char="•"/>
                        <a:tabLst/>
                      </a:pPr>
                      <a:r>
                        <a:rPr kumimoji="0" lang="fr-FR" altLang="fr-FR" sz="1400" b="0" i="0" u="none" strike="noStrike" cap="none" normalizeH="0" baseline="0" dirty="0">
                          <a:ln>
                            <a:noFill/>
                          </a:ln>
                          <a:solidFill>
                            <a:schemeClr val="tx1"/>
                          </a:solidFill>
                          <a:effectLst/>
                          <a:latin typeface="Arial" pitchFamily="34" charset="0"/>
                          <a:ea typeface="MS PGothic" pitchFamily="34" charset="-128"/>
                        </a:rPr>
                        <a:t>EMC </a:t>
                      </a:r>
                      <a:r>
                        <a:rPr kumimoji="0" lang="mr-IN" altLang="fr-FR" sz="1400" b="0" i="0" u="none" strike="noStrike" cap="none" normalizeH="0" baseline="0" dirty="0">
                          <a:ln>
                            <a:noFill/>
                          </a:ln>
                          <a:solidFill>
                            <a:schemeClr val="tx1"/>
                          </a:solidFill>
                          <a:effectLst/>
                          <a:latin typeface="Arial" pitchFamily="34" charset="0"/>
                          <a:ea typeface="MS PGothic" pitchFamily="34" charset="-128"/>
                        </a:rPr>
                        <a:t>–</a:t>
                      </a:r>
                      <a:r>
                        <a:rPr kumimoji="0" lang="fr-FR" altLang="fr-FR" sz="1400" b="0" i="0" u="none" strike="noStrike" cap="none" normalizeH="0" baseline="0" dirty="0">
                          <a:ln>
                            <a:noFill/>
                          </a:ln>
                          <a:solidFill>
                            <a:schemeClr val="tx1"/>
                          </a:solidFill>
                          <a:effectLst/>
                          <a:latin typeface="Arial" pitchFamily="34" charset="0"/>
                          <a:ea typeface="MS PGothic" pitchFamily="34" charset="-128"/>
                        </a:rPr>
                        <a:t> Enseignement moral et civique</a:t>
                      </a:r>
                      <a:r>
                        <a:rPr kumimoji="0" lang="fr-FR" altLang="fr-FR" sz="1400" b="0" i="0" u="none" strike="noStrike" cap="none" normalizeH="0" baseline="0" dirty="0">
                          <a:ln>
                            <a:noFill/>
                          </a:ln>
                          <a:solidFill>
                            <a:srgbClr val="9A743A"/>
                          </a:solidFill>
                          <a:effectLst/>
                          <a:latin typeface="Arial" pitchFamily="34" charset="0"/>
                          <a:ea typeface="MS PGothic" pitchFamily="34" charset="-128"/>
                        </a:rPr>
                        <a:t> ►</a:t>
                      </a:r>
                      <a:r>
                        <a:rPr kumimoji="0" lang="fr-FR" altLang="fr-FR" sz="1400" b="0" i="0" u="none" strike="noStrike" cap="none" normalizeH="0" baseline="0" dirty="0">
                          <a:ln>
                            <a:noFill/>
                          </a:ln>
                          <a:solidFill>
                            <a:srgbClr val="848484"/>
                          </a:solidFill>
                          <a:effectLst/>
                          <a:latin typeface="Arial" pitchFamily="34" charset="0"/>
                          <a:ea typeface="MS PGothic" pitchFamily="34" charset="-128"/>
                        </a:rPr>
                        <a:t>18 h/an </a:t>
                      </a:r>
                    </a:p>
                    <a:p>
                      <a:pPr marL="0" marR="0" lvl="0" indent="0" algn="l" defTabSz="914400" rtl="0" eaLnBrk="1" fontAlgn="base" latinLnBrk="0" hangingPunct="1">
                        <a:lnSpc>
                          <a:spcPct val="100000"/>
                        </a:lnSpc>
                        <a:spcBef>
                          <a:spcPct val="20000"/>
                        </a:spcBef>
                        <a:spcAft>
                          <a:spcPct val="0"/>
                        </a:spcAft>
                        <a:buClr>
                          <a:srgbClr val="C00000"/>
                        </a:buClr>
                        <a:buSzPct val="93000"/>
                        <a:buFont typeface="Arial" pitchFamily="34" charset="0"/>
                        <a:buChar char="•"/>
                        <a:tabLst/>
                      </a:pPr>
                      <a:r>
                        <a:rPr kumimoji="0" lang="fr-FR" altLang="fr-FR" sz="1400" b="0" i="0" u="none" strike="noStrike" cap="none" normalizeH="0" baseline="0" dirty="0">
                          <a:ln>
                            <a:noFill/>
                          </a:ln>
                          <a:solidFill>
                            <a:schemeClr val="tx1"/>
                          </a:solidFill>
                          <a:effectLst/>
                          <a:latin typeface="Arial" pitchFamily="34" charset="0"/>
                          <a:ea typeface="MS PGothic" pitchFamily="34" charset="-128"/>
                        </a:rPr>
                        <a:t>Sciences numériques et technologie </a:t>
                      </a:r>
                      <a:r>
                        <a:rPr kumimoji="0" lang="fr-FR" altLang="fr-FR" sz="1400" b="0" i="0" u="none" strike="noStrike" cap="none" normalizeH="0" baseline="0" dirty="0">
                          <a:ln>
                            <a:noFill/>
                          </a:ln>
                          <a:solidFill>
                            <a:srgbClr val="9A743A"/>
                          </a:solidFill>
                          <a:effectLst/>
                          <a:latin typeface="Arial" pitchFamily="34" charset="0"/>
                          <a:ea typeface="MS PGothic" pitchFamily="34" charset="-128"/>
                        </a:rPr>
                        <a:t>►</a:t>
                      </a:r>
                      <a:r>
                        <a:rPr kumimoji="0" lang="fr-FR" altLang="fr-FR" sz="1400" b="0" i="0" u="none" strike="noStrike" cap="none" normalizeH="0" baseline="0" dirty="0">
                          <a:ln>
                            <a:noFill/>
                          </a:ln>
                          <a:solidFill>
                            <a:srgbClr val="848484"/>
                          </a:solidFill>
                          <a:effectLst/>
                          <a:latin typeface="Arial" pitchFamily="34" charset="0"/>
                          <a:ea typeface="MS PGothic" pitchFamily="34" charset="-128"/>
                        </a:rPr>
                        <a:t>1 h 30</a:t>
                      </a:r>
                    </a:p>
                    <a:p>
                      <a:pPr marL="0" marR="0" lvl="0" indent="0" algn="l" defTabSz="914400" rtl="0" eaLnBrk="1" fontAlgn="base" latinLnBrk="0" hangingPunct="1">
                        <a:lnSpc>
                          <a:spcPct val="100000"/>
                        </a:lnSpc>
                        <a:spcBef>
                          <a:spcPct val="20000"/>
                        </a:spcBef>
                        <a:spcAft>
                          <a:spcPct val="0"/>
                        </a:spcAft>
                        <a:buClr>
                          <a:srgbClr val="C00000"/>
                        </a:buClr>
                        <a:buSzPct val="93000"/>
                        <a:buFont typeface="Arial" pitchFamily="34" charset="0"/>
                        <a:buNone/>
                        <a:tabLst/>
                      </a:pPr>
                      <a:endParaRPr kumimoji="0" lang="fr-FR" altLang="fr-FR" sz="1400" b="0" i="0" u="none" strike="noStrike" cap="none" normalizeH="0" baseline="0" dirty="0">
                        <a:ln>
                          <a:noFill/>
                        </a:ln>
                        <a:solidFill>
                          <a:srgbClr val="9A743A"/>
                        </a:solidFill>
                        <a:effectLst/>
                        <a:latin typeface="Arial" pitchFamily="34" charset="0"/>
                        <a:ea typeface="MS PGothic" pitchFamily="34" charset="-128"/>
                      </a:endParaRPr>
                    </a:p>
                  </a:txBody>
                  <a:tcPr marT="45696" marB="45696"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marL="177800" indent="-177800" eaLnBrk="0" hangingPunct="0">
                        <a:spcBef>
                          <a:spcPct val="20000"/>
                        </a:spcBef>
                        <a:buClr>
                          <a:schemeClr val="tx1"/>
                        </a:buClr>
                        <a:buSzPct val="75000"/>
                        <a:buFont typeface="Wingdings" pitchFamily="2" charset="2"/>
                        <a:defRPr sz="2400">
                          <a:solidFill>
                            <a:schemeClr val="tx1"/>
                          </a:solidFill>
                          <a:latin typeface="Arial" pitchFamily="34" charset="0"/>
                        </a:defRPr>
                      </a:lvl1pPr>
                      <a:lvl2pPr marL="742950" indent="-285750" eaLnBrk="0" hangingPunct="0">
                        <a:spcBef>
                          <a:spcPct val="20000"/>
                        </a:spcBef>
                        <a:buClr>
                          <a:schemeClr val="tx1"/>
                        </a:buClr>
                        <a:buSzPct val="75000"/>
                        <a:defRPr sz="2000">
                          <a:solidFill>
                            <a:schemeClr val="tx1"/>
                          </a:solidFill>
                          <a:latin typeface="Arial" pitchFamily="34" charset="0"/>
                        </a:defRPr>
                      </a:lvl2pPr>
                      <a:lvl3pPr marL="1143000" indent="-228600" eaLnBrk="0" hangingPunct="0">
                        <a:spcBef>
                          <a:spcPct val="20000"/>
                        </a:spcBef>
                        <a:buClr>
                          <a:schemeClr val="tx1"/>
                        </a:buClr>
                        <a:buSzPct val="75000"/>
                        <a:buFont typeface="Wingdings" pitchFamily="2" charset="2"/>
                        <a:defRPr>
                          <a:solidFill>
                            <a:schemeClr val="tx1"/>
                          </a:solidFill>
                          <a:latin typeface="Arial" pitchFamily="34" charset="0"/>
                        </a:defRPr>
                      </a:lvl3pPr>
                      <a:lvl4pPr marL="1600200" indent="-228600" eaLnBrk="0" hangingPunct="0">
                        <a:spcBef>
                          <a:spcPct val="20000"/>
                        </a:spcBef>
                        <a:buClr>
                          <a:schemeClr val="tx1"/>
                        </a:buClr>
                        <a:buSzPct val="80000"/>
                        <a:defRPr>
                          <a:solidFill>
                            <a:schemeClr val="tx1"/>
                          </a:solidFill>
                          <a:latin typeface="Arial" pitchFamily="34" charset="0"/>
                        </a:defRPr>
                      </a:lvl4pPr>
                      <a:lvl5pPr marL="2057400" indent="-228600" eaLnBrk="0" hangingPunct="0">
                        <a:spcBef>
                          <a:spcPct val="20000"/>
                        </a:spcBef>
                        <a:buClr>
                          <a:schemeClr val="tx1"/>
                        </a:buClr>
                        <a:buSzPct val="65000"/>
                        <a:buFont typeface="Wingdings" pitchFamily="2" charset="2"/>
                        <a:defRPr>
                          <a:solidFill>
                            <a:schemeClr val="tx1"/>
                          </a:solidFill>
                          <a:latin typeface="Arial" pitchFamily="34" charset="0"/>
                        </a:defRPr>
                      </a:lvl5pPr>
                      <a:lvl6pPr marL="2514600" indent="-228600" eaLnBrk="0" fontAlgn="base" hangingPunct="0">
                        <a:spcBef>
                          <a:spcPct val="20000"/>
                        </a:spcBef>
                        <a:spcAft>
                          <a:spcPct val="0"/>
                        </a:spcAft>
                        <a:buClr>
                          <a:schemeClr val="tx1"/>
                        </a:buClr>
                        <a:buSzPct val="65000"/>
                        <a:buFont typeface="Wingdings" pitchFamily="2" charset="2"/>
                        <a:defRPr>
                          <a:solidFill>
                            <a:schemeClr val="tx1"/>
                          </a:solidFill>
                          <a:latin typeface="Arial" pitchFamily="34" charset="0"/>
                        </a:defRPr>
                      </a:lvl6pPr>
                      <a:lvl7pPr marL="2971800" indent="-228600" eaLnBrk="0" fontAlgn="base" hangingPunct="0">
                        <a:spcBef>
                          <a:spcPct val="20000"/>
                        </a:spcBef>
                        <a:spcAft>
                          <a:spcPct val="0"/>
                        </a:spcAft>
                        <a:buClr>
                          <a:schemeClr val="tx1"/>
                        </a:buClr>
                        <a:buSzPct val="65000"/>
                        <a:buFont typeface="Wingdings" pitchFamily="2" charset="2"/>
                        <a:defRPr>
                          <a:solidFill>
                            <a:schemeClr val="tx1"/>
                          </a:solidFill>
                          <a:latin typeface="Arial" pitchFamily="34" charset="0"/>
                        </a:defRPr>
                      </a:lvl7pPr>
                      <a:lvl8pPr marL="3429000" indent="-228600" eaLnBrk="0" fontAlgn="base" hangingPunct="0">
                        <a:spcBef>
                          <a:spcPct val="20000"/>
                        </a:spcBef>
                        <a:spcAft>
                          <a:spcPct val="0"/>
                        </a:spcAft>
                        <a:buClr>
                          <a:schemeClr val="tx1"/>
                        </a:buClr>
                        <a:buSzPct val="65000"/>
                        <a:buFont typeface="Wingdings" pitchFamily="2" charset="2"/>
                        <a:defRPr>
                          <a:solidFill>
                            <a:schemeClr val="tx1"/>
                          </a:solidFill>
                          <a:latin typeface="Arial" pitchFamily="34" charset="0"/>
                        </a:defRPr>
                      </a:lvl8pPr>
                      <a:lvl9pPr marL="3886200" indent="-228600" eaLnBrk="0" fontAlgn="base" hangingPunct="0">
                        <a:spcBef>
                          <a:spcPct val="20000"/>
                        </a:spcBef>
                        <a:spcAft>
                          <a:spcPct val="0"/>
                        </a:spcAft>
                        <a:buClr>
                          <a:schemeClr val="tx1"/>
                        </a:buClr>
                        <a:buSzPct val="65000"/>
                        <a:buFont typeface="Wingdings" pitchFamily="2" charset="2"/>
                        <a:defRPr>
                          <a:solidFill>
                            <a:schemeClr val="tx1"/>
                          </a:solidFill>
                          <a:latin typeface="Arial" pitchFamily="34" charset="0"/>
                        </a:defRPr>
                      </a:lvl9pPr>
                    </a:lstStyle>
                    <a:p>
                      <a:pPr marL="177800" marR="0" lvl="0" indent="-177800" algn="l" defTabSz="914400" rtl="0" eaLnBrk="1" fontAlgn="base" latinLnBrk="0" hangingPunct="1">
                        <a:lnSpc>
                          <a:spcPct val="100000"/>
                        </a:lnSpc>
                        <a:spcBef>
                          <a:spcPts val="600"/>
                        </a:spcBef>
                        <a:spcAft>
                          <a:spcPct val="0"/>
                        </a:spcAft>
                        <a:buClr>
                          <a:srgbClr val="C00000"/>
                        </a:buClr>
                        <a:buSzTx/>
                        <a:buFont typeface="Calibri" pitchFamily="34" charset="0"/>
                        <a:buNone/>
                        <a:tabLst/>
                      </a:pPr>
                      <a:r>
                        <a:rPr kumimoji="0" lang="fr-FR" altLang="fr-FR" sz="2400" b="1" i="0" u="none" strike="noStrike" cap="none" normalizeH="0" baseline="0" err="1">
                          <a:ln>
                            <a:noFill/>
                          </a:ln>
                          <a:solidFill>
                            <a:srgbClr val="4E8542"/>
                          </a:solidFill>
                          <a:effectLst/>
                          <a:latin typeface="Arial" pitchFamily="34" charset="0"/>
                          <a:ea typeface="MS PGothic" pitchFamily="34" charset="-128"/>
                        </a:rPr>
                        <a:t>Ens</a:t>
                      </a:r>
                      <a:r>
                        <a:rPr kumimoji="0" lang="fr-FR" altLang="fr-FR" sz="2400" b="1" i="0" u="none" strike="noStrike" cap="none" normalizeH="0" baseline="0">
                          <a:ln>
                            <a:noFill/>
                          </a:ln>
                          <a:solidFill>
                            <a:srgbClr val="4E8542"/>
                          </a:solidFill>
                          <a:effectLst/>
                          <a:latin typeface="Arial" pitchFamily="34" charset="0"/>
                          <a:ea typeface="MS PGothic" pitchFamily="34" charset="-128"/>
                        </a:rPr>
                        <a:t>. optionnels </a:t>
                      </a:r>
                    </a:p>
                    <a:p>
                      <a:pPr marL="177800" marR="0" lvl="0" indent="-177800" algn="r" defTabSz="914400" rtl="0" eaLnBrk="1" fontAlgn="base" latinLnBrk="0" hangingPunct="1">
                        <a:lnSpc>
                          <a:spcPct val="100000"/>
                        </a:lnSpc>
                        <a:spcBef>
                          <a:spcPts val="600"/>
                        </a:spcBef>
                        <a:spcAft>
                          <a:spcPct val="0"/>
                        </a:spcAft>
                        <a:buClr>
                          <a:srgbClr val="C00000"/>
                        </a:buClr>
                        <a:buSzTx/>
                        <a:buFont typeface="Calibri" pitchFamily="34" charset="0"/>
                        <a:buNone/>
                        <a:tabLst/>
                      </a:pPr>
                      <a:r>
                        <a:rPr kumimoji="0" lang="fr-FR" altLang="fr-FR" sz="1400" b="1" i="0" u="none" strike="noStrike" cap="none" normalizeH="0" baseline="0">
                          <a:ln>
                            <a:noFill/>
                          </a:ln>
                          <a:solidFill>
                            <a:srgbClr val="4E8542"/>
                          </a:solidFill>
                          <a:effectLst/>
                          <a:latin typeface="Arial" pitchFamily="34" charset="0"/>
                          <a:ea typeface="MS PGothic" pitchFamily="34" charset="-128"/>
                        </a:rPr>
                        <a:t>(2 au plus sauf LCA)</a:t>
                      </a:r>
                    </a:p>
                    <a:p>
                      <a:pPr marL="177800" marR="0" lvl="0" indent="-177800" algn="l" defTabSz="914400" rtl="0" eaLnBrk="1" fontAlgn="base" latinLnBrk="0" hangingPunct="1">
                        <a:lnSpc>
                          <a:spcPct val="100000"/>
                        </a:lnSpc>
                        <a:spcBef>
                          <a:spcPts val="600"/>
                        </a:spcBef>
                        <a:spcAft>
                          <a:spcPts val="600"/>
                        </a:spcAft>
                        <a:buClr>
                          <a:srgbClr val="3B6431"/>
                        </a:buClr>
                        <a:buSzTx/>
                        <a:buFont typeface="Wingdings" pitchFamily="2" charset="2"/>
                        <a:buChar char="î"/>
                        <a:tabLst/>
                      </a:pPr>
                      <a:r>
                        <a:rPr kumimoji="0" lang="fr-FR" altLang="fr-FR" sz="1400" b="1" i="0" u="sng" strike="noStrike" cap="none" normalizeH="0" baseline="0">
                          <a:ln>
                            <a:noFill/>
                          </a:ln>
                          <a:solidFill>
                            <a:srgbClr val="4E8542"/>
                          </a:solidFill>
                          <a:effectLst/>
                          <a:latin typeface="Arial" pitchFamily="34" charset="0"/>
                          <a:ea typeface="MS PGothic" pitchFamily="34" charset="-128"/>
                        </a:rPr>
                        <a:t>1 enseignement général (au plus sauf LCA), au choix  </a:t>
                      </a:r>
                    </a:p>
                    <a:p>
                      <a:pPr marL="177800" marR="0" lvl="0" indent="-177800" algn="l" defTabSz="914400" rtl="0" eaLnBrk="1" fontAlgn="base" latinLnBrk="0" hangingPunct="1">
                        <a:lnSpc>
                          <a:spcPct val="100000"/>
                        </a:lnSpc>
                        <a:spcBef>
                          <a:spcPct val="0"/>
                        </a:spcBef>
                        <a:spcAft>
                          <a:spcPct val="0"/>
                        </a:spcAft>
                        <a:buClr>
                          <a:srgbClr val="C00000"/>
                        </a:buClr>
                        <a:buSzTx/>
                        <a:buFont typeface="Arial" pitchFamily="34" charset="0"/>
                        <a:buChar char="•"/>
                        <a:tabLst/>
                      </a:pPr>
                      <a:r>
                        <a:rPr kumimoji="0" lang="fr-FR" altLang="fr-FR" sz="1400" b="0" i="0" u="none" strike="noStrike" cap="none" normalizeH="0" baseline="0">
                          <a:ln>
                            <a:noFill/>
                          </a:ln>
                          <a:solidFill>
                            <a:schemeClr val="tx1"/>
                          </a:solidFill>
                          <a:effectLst/>
                          <a:latin typeface="Arial" pitchFamily="34" charset="0"/>
                          <a:ea typeface="MS PGothic" pitchFamily="34" charset="-128"/>
                        </a:rPr>
                        <a:t>Arts : au choix parmi arts plastiques, cinéma-audiovisuel, danse, histoire des arts, musique, théâtre </a:t>
                      </a:r>
                      <a:r>
                        <a:rPr kumimoji="0" lang="fr-FR" altLang="fr-FR" sz="1400" b="0" i="0" u="none" strike="noStrike" cap="none" normalizeH="0" baseline="0">
                          <a:ln>
                            <a:noFill/>
                          </a:ln>
                          <a:solidFill>
                            <a:srgbClr val="848484"/>
                          </a:solidFill>
                          <a:effectLst/>
                          <a:latin typeface="Arial" pitchFamily="34" charset="0"/>
                          <a:ea typeface="MS PGothic" pitchFamily="34" charset="-128"/>
                        </a:rPr>
                        <a:t>►</a:t>
                      </a:r>
                      <a:r>
                        <a:rPr kumimoji="0" lang="fr-FR" altLang="fr-FR" sz="1400" b="0" i="0" u="none" strike="noStrike" cap="none" normalizeH="0" baseline="0">
                          <a:ln>
                            <a:noFill/>
                          </a:ln>
                          <a:solidFill>
                            <a:srgbClr val="9A743A"/>
                          </a:solidFill>
                          <a:effectLst/>
                          <a:latin typeface="Arial" pitchFamily="34" charset="0"/>
                          <a:ea typeface="MS PGothic" pitchFamily="34" charset="-128"/>
                          <a:cs typeface="Calibri" pitchFamily="34" charset="0"/>
                        </a:rPr>
                        <a:t>3 h</a:t>
                      </a:r>
                      <a:endParaRPr kumimoji="0" lang="fr-FR" altLang="fr-FR" sz="1400" b="0" i="0" u="none" strike="noStrike" cap="none" normalizeH="0" baseline="0">
                        <a:ln>
                          <a:noFill/>
                        </a:ln>
                        <a:solidFill>
                          <a:schemeClr val="accent1"/>
                        </a:solidFill>
                        <a:effectLst/>
                        <a:latin typeface="Arial" pitchFamily="34" charset="0"/>
                        <a:ea typeface="MS PGothic" pitchFamily="34" charset="-128"/>
                      </a:endParaRPr>
                    </a:p>
                    <a:p>
                      <a:pPr marL="177800" marR="0" lvl="0" indent="-177800" algn="l" defTabSz="914400" rtl="0" eaLnBrk="1" fontAlgn="base" latinLnBrk="0" hangingPunct="1">
                        <a:lnSpc>
                          <a:spcPct val="100000"/>
                        </a:lnSpc>
                        <a:spcBef>
                          <a:spcPct val="0"/>
                        </a:spcBef>
                        <a:spcAft>
                          <a:spcPct val="0"/>
                        </a:spcAft>
                        <a:buClr>
                          <a:srgbClr val="C00000"/>
                        </a:buClr>
                        <a:buSzTx/>
                        <a:buFont typeface="Arial" pitchFamily="34" charset="0"/>
                        <a:buChar char="•"/>
                        <a:tabLst/>
                      </a:pPr>
                      <a:r>
                        <a:rPr kumimoji="0" lang="fr-FR" altLang="fr-FR" sz="1400" b="0" i="0" u="none" strike="noStrike" cap="none" normalizeH="0" baseline="0">
                          <a:ln>
                            <a:noFill/>
                          </a:ln>
                          <a:solidFill>
                            <a:schemeClr val="tx1"/>
                          </a:solidFill>
                          <a:effectLst/>
                          <a:latin typeface="Arial" pitchFamily="34" charset="0"/>
                          <a:ea typeface="MS PGothic" pitchFamily="34" charset="-128"/>
                          <a:cs typeface="Calibri" pitchFamily="34" charset="0"/>
                        </a:rPr>
                        <a:t>LVC étrangère ou régionale </a:t>
                      </a:r>
                      <a:r>
                        <a:rPr kumimoji="0" lang="fr-FR" altLang="fr-FR" sz="1400" b="0" i="0" u="none" strike="noStrike" cap="none" normalizeH="0" baseline="0">
                          <a:ln>
                            <a:noFill/>
                          </a:ln>
                          <a:solidFill>
                            <a:srgbClr val="848484"/>
                          </a:solidFill>
                          <a:effectLst/>
                          <a:latin typeface="Arial" pitchFamily="34" charset="0"/>
                          <a:ea typeface="MS PGothic" pitchFamily="34" charset="-128"/>
                        </a:rPr>
                        <a:t>►</a:t>
                      </a:r>
                      <a:r>
                        <a:rPr kumimoji="0" lang="fr-FR" altLang="fr-FR" sz="1400" b="0" i="0" u="none" strike="noStrike" cap="none" normalizeH="0" baseline="0">
                          <a:ln>
                            <a:noFill/>
                          </a:ln>
                          <a:solidFill>
                            <a:srgbClr val="9A743A"/>
                          </a:solidFill>
                          <a:effectLst/>
                          <a:latin typeface="Arial" pitchFamily="34" charset="0"/>
                          <a:ea typeface="MS PGothic" pitchFamily="34" charset="-128"/>
                          <a:cs typeface="Calibri" pitchFamily="34" charset="0"/>
                        </a:rPr>
                        <a:t>3 h</a:t>
                      </a:r>
                      <a:r>
                        <a:rPr kumimoji="0" lang="fr-FR" altLang="fr-FR" sz="1400" b="0" i="0" u="none" strike="noStrike" cap="none" normalizeH="0" baseline="0">
                          <a:ln>
                            <a:noFill/>
                          </a:ln>
                          <a:solidFill>
                            <a:schemeClr val="accent1"/>
                          </a:solidFill>
                          <a:effectLst/>
                          <a:latin typeface="Arial" pitchFamily="34" charset="0"/>
                          <a:ea typeface="MS PGothic" pitchFamily="34" charset="-128"/>
                          <a:cs typeface="Calibri" pitchFamily="34" charset="0"/>
                        </a:rPr>
                        <a:t> </a:t>
                      </a:r>
                    </a:p>
                    <a:p>
                      <a:pPr marL="177800" marR="0" lvl="0" indent="-177800" algn="l" defTabSz="914400" rtl="0" eaLnBrk="1" fontAlgn="base" latinLnBrk="0" hangingPunct="1">
                        <a:lnSpc>
                          <a:spcPct val="100000"/>
                        </a:lnSpc>
                        <a:spcBef>
                          <a:spcPct val="0"/>
                        </a:spcBef>
                        <a:spcAft>
                          <a:spcPct val="0"/>
                        </a:spcAft>
                        <a:buClr>
                          <a:srgbClr val="C00000"/>
                        </a:buClr>
                        <a:buSzTx/>
                        <a:buFont typeface="Arial" pitchFamily="34" charset="0"/>
                        <a:buChar char="•"/>
                        <a:tabLst/>
                      </a:pPr>
                      <a:r>
                        <a:rPr kumimoji="0" lang="fr-FR" altLang="fr-FR" sz="1400" b="0" i="0" u="none" strike="noStrike" cap="none" normalizeH="0" baseline="0">
                          <a:ln>
                            <a:noFill/>
                          </a:ln>
                          <a:solidFill>
                            <a:schemeClr val="tx1"/>
                          </a:solidFill>
                          <a:effectLst/>
                          <a:latin typeface="Arial" pitchFamily="34" charset="0"/>
                          <a:ea typeface="MS PGothic" pitchFamily="34" charset="-128"/>
                          <a:cs typeface="Calibri" pitchFamily="34" charset="0"/>
                        </a:rPr>
                        <a:t>Langues et cultures de l’Antiquité (LCA) latin* </a:t>
                      </a:r>
                      <a:r>
                        <a:rPr kumimoji="0" lang="fr-FR" altLang="fr-FR" sz="1400" b="0" i="0" u="none" strike="noStrike" cap="none" normalizeH="0" baseline="0">
                          <a:ln>
                            <a:noFill/>
                          </a:ln>
                          <a:solidFill>
                            <a:srgbClr val="848484"/>
                          </a:solidFill>
                          <a:effectLst/>
                          <a:latin typeface="Arial" pitchFamily="34" charset="0"/>
                          <a:ea typeface="MS PGothic" pitchFamily="34" charset="-128"/>
                        </a:rPr>
                        <a:t>►</a:t>
                      </a:r>
                      <a:r>
                        <a:rPr kumimoji="0" lang="fr-FR" altLang="fr-FR" sz="1400" b="0" i="0" u="none" strike="noStrike" cap="none" normalizeH="0" baseline="0">
                          <a:ln>
                            <a:noFill/>
                          </a:ln>
                          <a:solidFill>
                            <a:srgbClr val="9A743A"/>
                          </a:solidFill>
                          <a:effectLst/>
                          <a:latin typeface="Arial" pitchFamily="34" charset="0"/>
                          <a:ea typeface="MS PGothic" pitchFamily="34" charset="-128"/>
                        </a:rPr>
                        <a:t>3 h</a:t>
                      </a:r>
                      <a:endParaRPr kumimoji="0" lang="fr-FR" altLang="fr-FR" sz="1400" b="0" i="0" u="none" strike="noStrike" cap="none" normalizeH="0" baseline="0">
                        <a:ln>
                          <a:noFill/>
                        </a:ln>
                        <a:solidFill>
                          <a:schemeClr val="accent1"/>
                        </a:solidFill>
                        <a:effectLst/>
                        <a:latin typeface="Arial" pitchFamily="34" charset="0"/>
                        <a:ea typeface="MS PGothic" pitchFamily="34" charset="-128"/>
                      </a:endParaRPr>
                    </a:p>
                    <a:p>
                      <a:pPr marL="177800" marR="0" lvl="0" indent="-177800" algn="l" defTabSz="914400" rtl="0" eaLnBrk="1" fontAlgn="base" latinLnBrk="0" hangingPunct="1">
                        <a:lnSpc>
                          <a:spcPct val="100000"/>
                        </a:lnSpc>
                        <a:spcBef>
                          <a:spcPct val="0"/>
                        </a:spcBef>
                        <a:spcAft>
                          <a:spcPct val="0"/>
                        </a:spcAft>
                        <a:buClr>
                          <a:srgbClr val="C00000"/>
                        </a:buClr>
                        <a:buSzTx/>
                        <a:buFont typeface="Arial" pitchFamily="34" charset="0"/>
                        <a:buChar char="•"/>
                        <a:tabLst/>
                      </a:pPr>
                      <a:r>
                        <a:rPr kumimoji="0" lang="fr-FR" altLang="fr-FR" sz="1400" b="0" i="0" u="none" strike="noStrike" cap="none" normalizeH="0" baseline="0">
                          <a:ln>
                            <a:noFill/>
                          </a:ln>
                          <a:solidFill>
                            <a:schemeClr val="tx1"/>
                          </a:solidFill>
                          <a:effectLst/>
                          <a:latin typeface="Arial" pitchFamily="34" charset="0"/>
                          <a:ea typeface="MS PGothic" pitchFamily="34" charset="-128"/>
                        </a:rPr>
                        <a:t>Langues et cultures de l’Antiquité (LCA) grec*</a:t>
                      </a:r>
                      <a:r>
                        <a:rPr kumimoji="0" lang="fr-FR" altLang="fr-FR" sz="1400" b="0" i="0" u="none" strike="noStrike" cap="none" normalizeH="0" baseline="0">
                          <a:ln>
                            <a:noFill/>
                          </a:ln>
                          <a:solidFill>
                            <a:schemeClr val="accent1"/>
                          </a:solidFill>
                          <a:effectLst/>
                          <a:latin typeface="Arial" pitchFamily="34" charset="0"/>
                          <a:ea typeface="MS PGothic" pitchFamily="34" charset="-128"/>
                        </a:rPr>
                        <a:t> </a:t>
                      </a:r>
                      <a:r>
                        <a:rPr kumimoji="0" lang="fr-FR" altLang="fr-FR" sz="1400" b="0" i="0" u="none" strike="noStrike" cap="none" normalizeH="0" baseline="0">
                          <a:ln>
                            <a:noFill/>
                          </a:ln>
                          <a:solidFill>
                            <a:srgbClr val="848484"/>
                          </a:solidFill>
                          <a:effectLst/>
                          <a:latin typeface="Arial" pitchFamily="34" charset="0"/>
                          <a:ea typeface="MS PGothic" pitchFamily="34" charset="-128"/>
                        </a:rPr>
                        <a:t>►</a:t>
                      </a:r>
                      <a:r>
                        <a:rPr kumimoji="0" lang="fr-FR" altLang="fr-FR" sz="1400" b="0" i="0" u="none" strike="noStrike" cap="none" normalizeH="0" baseline="0">
                          <a:ln>
                            <a:noFill/>
                          </a:ln>
                          <a:solidFill>
                            <a:srgbClr val="9A743A"/>
                          </a:solidFill>
                          <a:effectLst/>
                          <a:latin typeface="Arial" pitchFamily="34" charset="0"/>
                          <a:ea typeface="MS PGothic" pitchFamily="34" charset="-128"/>
                        </a:rPr>
                        <a:t>3 h</a:t>
                      </a:r>
                      <a:endParaRPr kumimoji="0" lang="fr-FR" altLang="fr-FR" sz="1400" b="0" i="0" u="none" strike="noStrike" cap="none" normalizeH="0" baseline="0">
                        <a:ln>
                          <a:noFill/>
                        </a:ln>
                        <a:solidFill>
                          <a:schemeClr val="accent1"/>
                        </a:solidFill>
                        <a:effectLst/>
                        <a:latin typeface="Arial" pitchFamily="34" charset="0"/>
                        <a:ea typeface="MS PGothic" pitchFamily="34" charset="-128"/>
                      </a:endParaRPr>
                    </a:p>
                    <a:p>
                      <a:pPr marL="177800" marR="0" lvl="0" indent="-177800" algn="l" defTabSz="914400" rtl="0" eaLnBrk="1" fontAlgn="base" latinLnBrk="0" hangingPunct="1">
                        <a:lnSpc>
                          <a:spcPct val="100000"/>
                        </a:lnSpc>
                        <a:spcBef>
                          <a:spcPct val="0"/>
                        </a:spcBef>
                        <a:spcAft>
                          <a:spcPct val="0"/>
                        </a:spcAft>
                        <a:buClr>
                          <a:srgbClr val="C00000"/>
                        </a:buClr>
                        <a:buSzTx/>
                        <a:buFont typeface="Arial" pitchFamily="34" charset="0"/>
                        <a:buChar char="•"/>
                        <a:tabLst/>
                      </a:pPr>
                      <a:r>
                        <a:rPr kumimoji="0" lang="fr-FR" altLang="fr-FR" sz="1400" b="0" i="0" u="none" strike="noStrike" cap="none" normalizeH="0" baseline="0">
                          <a:ln>
                            <a:noFill/>
                          </a:ln>
                          <a:solidFill>
                            <a:schemeClr val="tx1"/>
                          </a:solidFill>
                          <a:effectLst/>
                          <a:latin typeface="Arial" pitchFamily="34" charset="0"/>
                          <a:ea typeface="MS PGothic" pitchFamily="34" charset="-128"/>
                        </a:rPr>
                        <a:t>Éducation physique et sportive </a:t>
                      </a:r>
                      <a:r>
                        <a:rPr kumimoji="0" lang="fr-FR" altLang="fr-FR" sz="1400" b="0" i="0" u="none" strike="noStrike" cap="none" normalizeH="0" baseline="0">
                          <a:ln>
                            <a:noFill/>
                          </a:ln>
                          <a:solidFill>
                            <a:srgbClr val="848484"/>
                          </a:solidFill>
                          <a:effectLst/>
                          <a:latin typeface="Arial" pitchFamily="34" charset="0"/>
                          <a:ea typeface="MS PGothic" pitchFamily="34" charset="-128"/>
                        </a:rPr>
                        <a:t>►</a:t>
                      </a:r>
                      <a:r>
                        <a:rPr kumimoji="0" lang="fr-FR" altLang="fr-FR" sz="1400" b="0" i="0" u="none" strike="noStrike" cap="none" normalizeH="0" baseline="0">
                          <a:ln>
                            <a:noFill/>
                          </a:ln>
                          <a:solidFill>
                            <a:srgbClr val="9A743A"/>
                          </a:solidFill>
                          <a:effectLst/>
                          <a:latin typeface="Arial" pitchFamily="34" charset="0"/>
                          <a:ea typeface="MS PGothic" pitchFamily="34" charset="-128"/>
                        </a:rPr>
                        <a:t>3 h</a:t>
                      </a:r>
                      <a:endParaRPr kumimoji="0" lang="fr-FR" altLang="fr-FR" sz="1400" b="0" i="0" u="none" strike="noStrike" cap="none" normalizeH="0" baseline="0">
                        <a:ln>
                          <a:noFill/>
                        </a:ln>
                        <a:solidFill>
                          <a:schemeClr val="accent1"/>
                        </a:solidFill>
                        <a:effectLst/>
                        <a:latin typeface="Arial" pitchFamily="34" charset="0"/>
                        <a:ea typeface="MS PGothic" pitchFamily="34" charset="-128"/>
                      </a:endParaRPr>
                    </a:p>
                    <a:p>
                      <a:pPr marL="177800" marR="0" lvl="0" indent="-177800" algn="l" defTabSz="914400" rtl="0" eaLnBrk="1" fontAlgn="base" latinLnBrk="0" hangingPunct="1">
                        <a:lnSpc>
                          <a:spcPct val="100000"/>
                        </a:lnSpc>
                        <a:spcBef>
                          <a:spcPct val="0"/>
                        </a:spcBef>
                        <a:spcAft>
                          <a:spcPct val="0"/>
                        </a:spcAft>
                        <a:buClr>
                          <a:srgbClr val="C00000"/>
                        </a:buClr>
                        <a:buSzTx/>
                        <a:buFont typeface="Arial" pitchFamily="34" charset="0"/>
                        <a:buChar char="•"/>
                        <a:tabLst/>
                      </a:pPr>
                      <a:r>
                        <a:rPr kumimoji="0" lang="fr-FR" altLang="fr-FR" sz="1400" b="0" i="0" u="none" strike="noStrike" cap="none" normalizeH="0" baseline="0">
                          <a:ln>
                            <a:noFill/>
                          </a:ln>
                          <a:solidFill>
                            <a:schemeClr val="tx1"/>
                          </a:solidFill>
                          <a:effectLst/>
                          <a:latin typeface="Arial" pitchFamily="34" charset="0"/>
                          <a:ea typeface="MS PGothic" pitchFamily="34" charset="-128"/>
                        </a:rPr>
                        <a:t>Écologie, agronomie, territoires-développement durable (EATDD, </a:t>
                      </a:r>
                      <a:r>
                        <a:rPr kumimoji="0" lang="fr-FR" altLang="fr-FR" sz="1400" b="0" i="1" u="none" strike="noStrike" cap="none" normalizeH="0" baseline="0">
                          <a:ln>
                            <a:noFill/>
                          </a:ln>
                          <a:solidFill>
                            <a:schemeClr val="tx1"/>
                          </a:solidFill>
                          <a:effectLst/>
                          <a:latin typeface="Arial" pitchFamily="34" charset="0"/>
                          <a:ea typeface="MS PGothic" pitchFamily="34" charset="-128"/>
                        </a:rPr>
                        <a:t>en lycée agricole</a:t>
                      </a:r>
                      <a:r>
                        <a:rPr kumimoji="0" lang="fr-FR" altLang="fr-FR" sz="1400" b="0" i="0" u="none" strike="noStrike" cap="none" normalizeH="0" baseline="0">
                          <a:ln>
                            <a:noFill/>
                          </a:ln>
                          <a:solidFill>
                            <a:schemeClr val="tx1"/>
                          </a:solidFill>
                          <a:effectLst/>
                          <a:latin typeface="Arial" pitchFamily="34" charset="0"/>
                          <a:ea typeface="MS PGothic" pitchFamily="34" charset="-128"/>
                        </a:rPr>
                        <a:t>)</a:t>
                      </a:r>
                      <a:r>
                        <a:rPr kumimoji="0" lang="fr-FR" altLang="fr-FR" sz="1400" b="0" i="0" u="none" strike="noStrike" cap="none" normalizeH="0" baseline="0">
                          <a:ln>
                            <a:noFill/>
                          </a:ln>
                          <a:solidFill>
                            <a:schemeClr val="accent1"/>
                          </a:solidFill>
                          <a:effectLst/>
                          <a:latin typeface="Arial" pitchFamily="34" charset="0"/>
                          <a:ea typeface="MS PGothic" pitchFamily="34" charset="-128"/>
                        </a:rPr>
                        <a:t> </a:t>
                      </a:r>
                      <a:r>
                        <a:rPr kumimoji="0" lang="fr-FR" altLang="fr-FR" sz="1400" b="0" i="0" u="none" strike="noStrike" cap="none" normalizeH="0" baseline="0">
                          <a:ln>
                            <a:noFill/>
                          </a:ln>
                          <a:solidFill>
                            <a:srgbClr val="848484"/>
                          </a:solidFill>
                          <a:effectLst/>
                          <a:latin typeface="Arial" pitchFamily="34" charset="0"/>
                          <a:ea typeface="MS PGothic" pitchFamily="34" charset="-128"/>
                        </a:rPr>
                        <a:t>►</a:t>
                      </a:r>
                      <a:r>
                        <a:rPr kumimoji="0" lang="fr-FR" altLang="fr-FR" sz="1400" b="0" i="0" u="none" strike="noStrike" cap="none" normalizeH="0" baseline="0">
                          <a:ln>
                            <a:noFill/>
                          </a:ln>
                          <a:solidFill>
                            <a:srgbClr val="9A743A"/>
                          </a:solidFill>
                          <a:effectLst/>
                          <a:latin typeface="Arial" pitchFamily="34" charset="0"/>
                          <a:ea typeface="MS PGothic" pitchFamily="34" charset="-128"/>
                        </a:rPr>
                        <a:t>3 h</a:t>
                      </a:r>
                      <a:r>
                        <a:rPr kumimoji="0" lang="fr-FR" altLang="fr-FR" sz="1400" b="0" i="0" u="none" strike="noStrike" cap="none" normalizeH="0" baseline="0">
                          <a:ln>
                            <a:noFill/>
                          </a:ln>
                          <a:solidFill>
                            <a:schemeClr val="accent1"/>
                          </a:solidFill>
                          <a:effectLst/>
                          <a:latin typeface="Arial" pitchFamily="34" charset="0"/>
                          <a:ea typeface="MS PGothic" pitchFamily="34" charset="-128"/>
                        </a:rPr>
                        <a:t> </a:t>
                      </a:r>
                    </a:p>
                    <a:p>
                      <a:pPr marL="177800" marR="0" lvl="0" indent="-177800" algn="l" defTabSz="914400" rtl="0" eaLnBrk="1" fontAlgn="base" latinLnBrk="0" hangingPunct="1">
                        <a:lnSpc>
                          <a:spcPct val="100000"/>
                        </a:lnSpc>
                        <a:spcBef>
                          <a:spcPct val="0"/>
                        </a:spcBef>
                        <a:spcAft>
                          <a:spcPct val="0"/>
                        </a:spcAft>
                        <a:buClr>
                          <a:srgbClr val="C00000"/>
                        </a:buClr>
                        <a:buSzTx/>
                        <a:buFont typeface="Arial" pitchFamily="34" charset="0"/>
                        <a:buNone/>
                        <a:tabLst/>
                      </a:pPr>
                      <a:endParaRPr kumimoji="0" lang="fr-FR" altLang="fr-FR" sz="1400" b="0" i="0" u="none" strike="noStrike" cap="none" normalizeH="0" baseline="0">
                        <a:ln>
                          <a:noFill/>
                        </a:ln>
                        <a:solidFill>
                          <a:schemeClr val="accent1"/>
                        </a:solidFill>
                        <a:effectLst/>
                        <a:latin typeface="Arial" pitchFamily="34" charset="0"/>
                        <a:ea typeface="MS PGothic" pitchFamily="34" charset="-128"/>
                      </a:endParaRPr>
                    </a:p>
                    <a:p>
                      <a:pPr marL="177800" marR="0" lvl="0" indent="-177800" algn="l" defTabSz="914400" rtl="0" eaLnBrk="1" fontAlgn="base" latinLnBrk="0" hangingPunct="1">
                        <a:lnSpc>
                          <a:spcPct val="100000"/>
                        </a:lnSpc>
                        <a:spcBef>
                          <a:spcPct val="0"/>
                        </a:spcBef>
                        <a:spcAft>
                          <a:spcPts val="600"/>
                        </a:spcAft>
                        <a:buClr>
                          <a:srgbClr val="3B6431"/>
                        </a:buClr>
                        <a:buSzTx/>
                        <a:buFont typeface="Wingdings" pitchFamily="2" charset="2"/>
                        <a:buChar char="î"/>
                        <a:tabLst/>
                      </a:pPr>
                      <a:r>
                        <a:rPr kumimoji="0" lang="fr-FR" altLang="fr-FR" sz="1400" b="1" i="0" u="sng" strike="noStrike" cap="none" normalizeH="0" baseline="0">
                          <a:ln>
                            <a:noFill/>
                          </a:ln>
                          <a:solidFill>
                            <a:srgbClr val="4E8542"/>
                          </a:solidFill>
                          <a:effectLst/>
                          <a:latin typeface="Arial" pitchFamily="34" charset="0"/>
                          <a:ea typeface="MS PGothic" pitchFamily="34" charset="-128"/>
                        </a:rPr>
                        <a:t>1 enseignement technologique (au plus), au choix</a:t>
                      </a:r>
                    </a:p>
                    <a:p>
                      <a:pPr marL="177800" marR="0" lvl="0" indent="-177800" algn="l" defTabSz="914400" rtl="0" eaLnBrk="1" fontAlgn="base" latinLnBrk="0" hangingPunct="1">
                        <a:lnSpc>
                          <a:spcPct val="100000"/>
                        </a:lnSpc>
                        <a:spcBef>
                          <a:spcPct val="0"/>
                        </a:spcBef>
                        <a:spcAft>
                          <a:spcPct val="0"/>
                        </a:spcAft>
                        <a:buClr>
                          <a:srgbClr val="FF0000"/>
                        </a:buClr>
                        <a:buSzTx/>
                        <a:buFont typeface="Arial" pitchFamily="34" charset="0"/>
                        <a:buChar char="•"/>
                        <a:tabLst/>
                      </a:pPr>
                      <a:r>
                        <a:rPr kumimoji="0" lang="fr-FR" altLang="fr-FR" sz="1400" b="0" i="0" u="none" strike="noStrike" cap="none" normalizeH="0" baseline="0">
                          <a:ln>
                            <a:noFill/>
                          </a:ln>
                          <a:solidFill>
                            <a:schemeClr val="tx1"/>
                          </a:solidFill>
                          <a:effectLst/>
                          <a:latin typeface="Arial" pitchFamily="34" charset="0"/>
                          <a:ea typeface="MS PGothic" pitchFamily="34" charset="-128"/>
                        </a:rPr>
                        <a:t>Management et gestion </a:t>
                      </a:r>
                      <a:r>
                        <a:rPr kumimoji="0" lang="fr-FR" altLang="fr-FR" sz="1400" b="0" i="0" u="none" strike="noStrike" cap="none" normalizeH="0" baseline="0">
                          <a:ln>
                            <a:noFill/>
                          </a:ln>
                          <a:solidFill>
                            <a:srgbClr val="848484"/>
                          </a:solidFill>
                          <a:effectLst/>
                          <a:latin typeface="Arial" pitchFamily="34" charset="0"/>
                          <a:ea typeface="MS PGothic" pitchFamily="34" charset="-128"/>
                        </a:rPr>
                        <a:t>► </a:t>
                      </a:r>
                      <a:r>
                        <a:rPr kumimoji="0" lang="fr-FR" altLang="fr-FR" sz="1400" b="0" i="0" u="none" strike="noStrike" cap="none" normalizeH="0" baseline="0">
                          <a:ln>
                            <a:noFill/>
                          </a:ln>
                          <a:solidFill>
                            <a:srgbClr val="9A743A"/>
                          </a:solidFill>
                          <a:effectLst/>
                          <a:latin typeface="Arial" pitchFamily="34" charset="0"/>
                          <a:ea typeface="MS PGothic" pitchFamily="34" charset="-128"/>
                        </a:rPr>
                        <a:t>1 h 30</a:t>
                      </a:r>
                      <a:r>
                        <a:rPr kumimoji="0" lang="fr-FR" altLang="fr-FR" sz="1400" b="0" i="0" u="none" strike="noStrike" cap="none" normalizeH="0" baseline="0">
                          <a:ln>
                            <a:noFill/>
                          </a:ln>
                          <a:solidFill>
                            <a:schemeClr val="accent1"/>
                          </a:solidFill>
                          <a:effectLst/>
                          <a:latin typeface="Arial" pitchFamily="34" charset="0"/>
                          <a:ea typeface="MS PGothic" pitchFamily="34" charset="-128"/>
                        </a:rPr>
                        <a:t> </a:t>
                      </a:r>
                    </a:p>
                    <a:p>
                      <a:pPr marL="177800" marR="0" lvl="0" indent="-177800" algn="l" defTabSz="914400" rtl="0" eaLnBrk="1" fontAlgn="base" latinLnBrk="0" hangingPunct="1">
                        <a:lnSpc>
                          <a:spcPct val="100000"/>
                        </a:lnSpc>
                        <a:spcBef>
                          <a:spcPct val="0"/>
                        </a:spcBef>
                        <a:spcAft>
                          <a:spcPct val="0"/>
                        </a:spcAft>
                        <a:buClr>
                          <a:srgbClr val="FF0000"/>
                        </a:buClr>
                        <a:buSzTx/>
                        <a:buFont typeface="Arial" pitchFamily="34" charset="0"/>
                        <a:buChar char="•"/>
                        <a:tabLst/>
                      </a:pPr>
                      <a:r>
                        <a:rPr kumimoji="0" lang="fr-FR" altLang="fr-FR" sz="1400" b="0" i="0" u="none" strike="noStrike" cap="none" normalizeH="0" baseline="0">
                          <a:ln>
                            <a:noFill/>
                          </a:ln>
                          <a:solidFill>
                            <a:schemeClr val="tx1"/>
                          </a:solidFill>
                          <a:effectLst/>
                          <a:latin typeface="Arial" pitchFamily="34" charset="0"/>
                          <a:ea typeface="MS PGothic" pitchFamily="34" charset="-128"/>
                        </a:rPr>
                        <a:t>Biotechnologies</a:t>
                      </a:r>
                      <a:r>
                        <a:rPr kumimoji="0" lang="fr-FR" altLang="fr-FR" sz="1400" b="0" i="0" u="none" strike="noStrike" cap="none" normalizeH="0" baseline="0">
                          <a:ln>
                            <a:noFill/>
                          </a:ln>
                          <a:solidFill>
                            <a:schemeClr val="accent1"/>
                          </a:solidFill>
                          <a:effectLst/>
                          <a:latin typeface="Arial" pitchFamily="34" charset="0"/>
                          <a:ea typeface="MS PGothic" pitchFamily="34" charset="-128"/>
                        </a:rPr>
                        <a:t> </a:t>
                      </a:r>
                      <a:r>
                        <a:rPr kumimoji="0" lang="fr-FR" altLang="fr-FR" sz="1400" b="0" i="0" u="none" strike="noStrike" cap="none" normalizeH="0" baseline="0">
                          <a:ln>
                            <a:noFill/>
                          </a:ln>
                          <a:solidFill>
                            <a:srgbClr val="848484"/>
                          </a:solidFill>
                          <a:effectLst/>
                          <a:latin typeface="Arial" pitchFamily="34" charset="0"/>
                          <a:ea typeface="MS PGothic" pitchFamily="34" charset="-128"/>
                        </a:rPr>
                        <a:t>► </a:t>
                      </a:r>
                      <a:r>
                        <a:rPr kumimoji="0" lang="fr-FR" altLang="fr-FR" sz="1400" b="0" i="0" u="none" strike="noStrike" cap="none" normalizeH="0" baseline="0">
                          <a:ln>
                            <a:noFill/>
                          </a:ln>
                          <a:solidFill>
                            <a:srgbClr val="9A743A"/>
                          </a:solidFill>
                          <a:effectLst/>
                          <a:latin typeface="Arial" pitchFamily="34" charset="0"/>
                          <a:ea typeface="MS PGothic" pitchFamily="34" charset="-128"/>
                        </a:rPr>
                        <a:t>1 h 30</a:t>
                      </a:r>
                      <a:r>
                        <a:rPr kumimoji="0" lang="fr-FR" altLang="fr-FR" sz="1400" b="0" i="0" u="none" strike="noStrike" cap="none" normalizeH="0" baseline="0">
                          <a:ln>
                            <a:noFill/>
                          </a:ln>
                          <a:solidFill>
                            <a:schemeClr val="accent1"/>
                          </a:solidFill>
                          <a:effectLst/>
                          <a:latin typeface="Arial" pitchFamily="34" charset="0"/>
                          <a:ea typeface="MS PGothic" pitchFamily="34" charset="-128"/>
                        </a:rPr>
                        <a:t> </a:t>
                      </a:r>
                    </a:p>
                    <a:p>
                      <a:pPr marL="177800" marR="0" lvl="0" indent="-177800" algn="l" defTabSz="914400" rtl="0" eaLnBrk="1" fontAlgn="base" latinLnBrk="0" hangingPunct="1">
                        <a:lnSpc>
                          <a:spcPct val="100000"/>
                        </a:lnSpc>
                        <a:spcBef>
                          <a:spcPct val="0"/>
                        </a:spcBef>
                        <a:spcAft>
                          <a:spcPct val="0"/>
                        </a:spcAft>
                        <a:buClr>
                          <a:srgbClr val="FF0000"/>
                        </a:buClr>
                        <a:buSzTx/>
                        <a:buFont typeface="Arial" pitchFamily="34" charset="0"/>
                        <a:buChar char="•"/>
                        <a:tabLst/>
                      </a:pPr>
                      <a:r>
                        <a:rPr kumimoji="0" lang="fr-FR" altLang="fr-FR" sz="1400" b="0" i="0" u="none" strike="noStrike" cap="none" normalizeH="0" baseline="0">
                          <a:ln>
                            <a:noFill/>
                          </a:ln>
                          <a:solidFill>
                            <a:schemeClr val="tx1"/>
                          </a:solidFill>
                          <a:effectLst/>
                          <a:latin typeface="Arial" pitchFamily="34" charset="0"/>
                          <a:ea typeface="MS PGothic" pitchFamily="34" charset="-128"/>
                        </a:rPr>
                        <a:t>Création et culture - design </a:t>
                      </a:r>
                      <a:r>
                        <a:rPr kumimoji="0" lang="fr-FR" altLang="fr-FR" sz="1400" b="0" i="0" u="none" strike="noStrike" cap="none" normalizeH="0" baseline="0">
                          <a:ln>
                            <a:noFill/>
                          </a:ln>
                          <a:solidFill>
                            <a:srgbClr val="848484"/>
                          </a:solidFill>
                          <a:effectLst/>
                          <a:latin typeface="Arial" pitchFamily="34" charset="0"/>
                          <a:ea typeface="MS PGothic" pitchFamily="34" charset="-128"/>
                        </a:rPr>
                        <a:t>► </a:t>
                      </a:r>
                      <a:r>
                        <a:rPr kumimoji="0" lang="fr-FR" altLang="fr-FR" sz="1400" b="0" i="0" u="none" strike="noStrike" cap="none" normalizeH="0" baseline="0">
                          <a:ln>
                            <a:noFill/>
                          </a:ln>
                          <a:solidFill>
                            <a:srgbClr val="9A743A"/>
                          </a:solidFill>
                          <a:effectLst/>
                          <a:latin typeface="Arial" pitchFamily="34" charset="0"/>
                          <a:ea typeface="MS PGothic" pitchFamily="34" charset="-128"/>
                        </a:rPr>
                        <a:t>6h</a:t>
                      </a:r>
                      <a:endParaRPr kumimoji="0" lang="fr-FR" altLang="fr-FR" sz="1400" b="0" i="0" u="none" strike="noStrike" cap="none" normalizeH="0" baseline="0">
                        <a:ln>
                          <a:noFill/>
                        </a:ln>
                        <a:solidFill>
                          <a:schemeClr val="accent1"/>
                        </a:solidFill>
                        <a:effectLst/>
                        <a:latin typeface="Arial" pitchFamily="34" charset="0"/>
                        <a:ea typeface="MS PGothic" pitchFamily="34" charset="-128"/>
                      </a:endParaRPr>
                    </a:p>
                    <a:p>
                      <a:pPr marL="177800" marR="0" lvl="0" indent="-177800" algn="l" defTabSz="914400" rtl="0" eaLnBrk="1" fontAlgn="base" latinLnBrk="0" hangingPunct="1">
                        <a:lnSpc>
                          <a:spcPct val="100000"/>
                        </a:lnSpc>
                        <a:spcBef>
                          <a:spcPct val="0"/>
                        </a:spcBef>
                        <a:spcAft>
                          <a:spcPct val="0"/>
                        </a:spcAft>
                        <a:buClr>
                          <a:srgbClr val="FF0000"/>
                        </a:buClr>
                        <a:buSzTx/>
                        <a:buFont typeface="Arial" pitchFamily="34" charset="0"/>
                        <a:buChar char="•"/>
                        <a:tabLst/>
                      </a:pPr>
                      <a:r>
                        <a:rPr kumimoji="0" lang="fr-FR" altLang="fr-FR" sz="1400" b="0" i="0" u="none" strike="noStrike" cap="none" normalizeH="0" baseline="0">
                          <a:ln>
                            <a:noFill/>
                          </a:ln>
                          <a:solidFill>
                            <a:schemeClr val="tx1"/>
                          </a:solidFill>
                          <a:effectLst/>
                          <a:latin typeface="Arial" pitchFamily="34" charset="0"/>
                          <a:ea typeface="MS PGothic" pitchFamily="34" charset="-128"/>
                        </a:rPr>
                        <a:t>Création et innovation technologique </a:t>
                      </a:r>
                      <a:r>
                        <a:rPr kumimoji="0" lang="fr-FR" altLang="fr-FR" sz="1400" b="0" i="0" u="none" strike="noStrike" cap="none" normalizeH="0" baseline="0">
                          <a:ln>
                            <a:noFill/>
                          </a:ln>
                          <a:solidFill>
                            <a:srgbClr val="848484"/>
                          </a:solidFill>
                          <a:effectLst/>
                          <a:latin typeface="Arial" pitchFamily="34" charset="0"/>
                          <a:ea typeface="MS PGothic" pitchFamily="34" charset="-128"/>
                        </a:rPr>
                        <a:t>► </a:t>
                      </a:r>
                      <a:r>
                        <a:rPr kumimoji="0" lang="fr-FR" altLang="fr-FR" sz="1400" b="0" i="0" u="none" strike="noStrike" cap="none" normalizeH="0" baseline="0">
                          <a:ln>
                            <a:noFill/>
                          </a:ln>
                          <a:solidFill>
                            <a:srgbClr val="9A743A"/>
                          </a:solidFill>
                          <a:effectLst/>
                          <a:latin typeface="Arial" pitchFamily="34" charset="0"/>
                          <a:ea typeface="MS PGothic" pitchFamily="34" charset="-128"/>
                        </a:rPr>
                        <a:t>1h30</a:t>
                      </a:r>
                      <a:endParaRPr kumimoji="0" lang="fr-FR" altLang="fr-FR" sz="1400" b="0" i="0" u="none" strike="noStrike" cap="none" normalizeH="0" baseline="0">
                        <a:ln>
                          <a:noFill/>
                        </a:ln>
                        <a:solidFill>
                          <a:schemeClr val="accent1"/>
                        </a:solidFill>
                        <a:effectLst/>
                        <a:latin typeface="Arial" pitchFamily="34" charset="0"/>
                        <a:ea typeface="MS PGothic" pitchFamily="34" charset="-128"/>
                      </a:endParaRPr>
                    </a:p>
                    <a:p>
                      <a:pPr marL="177800" marR="0" lvl="0" indent="-177800" algn="l" defTabSz="914400" rtl="0" eaLnBrk="1" fontAlgn="base" latinLnBrk="0" hangingPunct="1">
                        <a:lnSpc>
                          <a:spcPct val="100000"/>
                        </a:lnSpc>
                        <a:spcBef>
                          <a:spcPct val="0"/>
                        </a:spcBef>
                        <a:spcAft>
                          <a:spcPct val="0"/>
                        </a:spcAft>
                        <a:buClr>
                          <a:srgbClr val="FF0000"/>
                        </a:buClr>
                        <a:buSzTx/>
                        <a:buFont typeface="Arial" pitchFamily="34" charset="0"/>
                        <a:buChar char="•"/>
                        <a:tabLst/>
                      </a:pPr>
                      <a:r>
                        <a:rPr kumimoji="0" lang="fr-FR" altLang="fr-FR" sz="1400" b="0" i="0" u="none" strike="noStrike" cap="none" normalizeH="0" baseline="0">
                          <a:ln>
                            <a:noFill/>
                          </a:ln>
                          <a:solidFill>
                            <a:schemeClr val="tx1"/>
                          </a:solidFill>
                          <a:effectLst/>
                          <a:latin typeface="Arial" pitchFamily="34" charset="0"/>
                          <a:ea typeface="MS PGothic" pitchFamily="34" charset="-128"/>
                        </a:rPr>
                        <a:t>Santé et social </a:t>
                      </a:r>
                      <a:r>
                        <a:rPr kumimoji="0" lang="fr-FR" altLang="fr-FR" sz="1400" b="0" i="0" u="none" strike="noStrike" cap="none" normalizeH="0" baseline="0">
                          <a:ln>
                            <a:noFill/>
                          </a:ln>
                          <a:solidFill>
                            <a:srgbClr val="848484"/>
                          </a:solidFill>
                          <a:effectLst/>
                          <a:latin typeface="Arial" pitchFamily="34" charset="0"/>
                          <a:ea typeface="MS PGothic" pitchFamily="34" charset="-128"/>
                        </a:rPr>
                        <a:t>►</a:t>
                      </a:r>
                      <a:r>
                        <a:rPr kumimoji="0" lang="fr-FR" altLang="fr-FR" sz="1400" b="0" i="0" u="none" strike="noStrike" cap="none" normalizeH="0" baseline="0">
                          <a:ln>
                            <a:noFill/>
                          </a:ln>
                          <a:solidFill>
                            <a:srgbClr val="9A743A"/>
                          </a:solidFill>
                          <a:effectLst/>
                          <a:latin typeface="Arial" pitchFamily="34" charset="0"/>
                          <a:ea typeface="MS PGothic" pitchFamily="34" charset="-128"/>
                        </a:rPr>
                        <a:t>1 h 30</a:t>
                      </a:r>
                    </a:p>
                    <a:p>
                      <a:pPr marL="177800" marR="0" lvl="0" indent="-177800" algn="l" defTabSz="914400" rtl="0" eaLnBrk="1" fontAlgn="base" latinLnBrk="0" hangingPunct="1">
                        <a:lnSpc>
                          <a:spcPct val="100000"/>
                        </a:lnSpc>
                        <a:spcBef>
                          <a:spcPct val="0"/>
                        </a:spcBef>
                        <a:spcAft>
                          <a:spcPct val="0"/>
                        </a:spcAft>
                        <a:buClr>
                          <a:srgbClr val="FF0000"/>
                        </a:buClr>
                        <a:buSzTx/>
                        <a:buFont typeface="Arial" pitchFamily="34" charset="0"/>
                        <a:buChar char="•"/>
                        <a:tabLst/>
                      </a:pPr>
                      <a:r>
                        <a:rPr kumimoji="0" lang="fr-FR" altLang="fr-FR" sz="1400" b="0" i="0" u="none" strike="noStrike" cap="none" normalizeH="0" baseline="0">
                          <a:ln>
                            <a:noFill/>
                          </a:ln>
                          <a:solidFill>
                            <a:schemeClr val="tx1"/>
                          </a:solidFill>
                          <a:effectLst/>
                          <a:latin typeface="Arial" pitchFamily="34" charset="0"/>
                          <a:ea typeface="MS PGothic" pitchFamily="34" charset="-128"/>
                        </a:rPr>
                        <a:t>Sciences et laboratoire </a:t>
                      </a:r>
                      <a:r>
                        <a:rPr kumimoji="0" lang="fr-FR" altLang="fr-FR" sz="1400" b="0" i="0" u="none" strike="noStrike" cap="none" normalizeH="0" baseline="0">
                          <a:ln>
                            <a:noFill/>
                          </a:ln>
                          <a:solidFill>
                            <a:srgbClr val="848484"/>
                          </a:solidFill>
                          <a:effectLst/>
                          <a:latin typeface="Arial" pitchFamily="34" charset="0"/>
                          <a:ea typeface="MS PGothic" pitchFamily="34" charset="-128"/>
                        </a:rPr>
                        <a:t>► </a:t>
                      </a:r>
                      <a:r>
                        <a:rPr kumimoji="0" lang="fr-FR" altLang="fr-FR" sz="1400" b="0" i="0" u="none" strike="noStrike" cap="none" normalizeH="0" baseline="0">
                          <a:ln>
                            <a:noFill/>
                          </a:ln>
                          <a:solidFill>
                            <a:srgbClr val="9A743A"/>
                          </a:solidFill>
                          <a:effectLst/>
                          <a:latin typeface="Arial" pitchFamily="34" charset="0"/>
                          <a:ea typeface="MS PGothic" pitchFamily="34" charset="-128"/>
                        </a:rPr>
                        <a:t>1h30</a:t>
                      </a:r>
                      <a:endParaRPr kumimoji="0" lang="fr-FR" altLang="fr-FR" sz="1400" b="0" i="0" u="none" strike="noStrike" cap="none" normalizeH="0" baseline="0">
                        <a:ln>
                          <a:noFill/>
                        </a:ln>
                        <a:solidFill>
                          <a:schemeClr val="accent1"/>
                        </a:solidFill>
                        <a:effectLst/>
                        <a:latin typeface="Arial" pitchFamily="34" charset="0"/>
                        <a:ea typeface="MS PGothic" pitchFamily="34" charset="-128"/>
                      </a:endParaRPr>
                    </a:p>
                    <a:p>
                      <a:pPr marL="177800" marR="0" lvl="0" indent="-177800" algn="l" defTabSz="914400" rtl="0" eaLnBrk="1" fontAlgn="base" latinLnBrk="0" hangingPunct="1">
                        <a:lnSpc>
                          <a:spcPct val="100000"/>
                        </a:lnSpc>
                        <a:spcBef>
                          <a:spcPct val="0"/>
                        </a:spcBef>
                        <a:spcAft>
                          <a:spcPct val="0"/>
                        </a:spcAft>
                        <a:buClr>
                          <a:srgbClr val="FF0000"/>
                        </a:buClr>
                        <a:buSzTx/>
                        <a:buFont typeface="Arial" pitchFamily="34" charset="0"/>
                        <a:buChar char="•"/>
                        <a:tabLst/>
                      </a:pPr>
                      <a:r>
                        <a:rPr kumimoji="0" lang="fr-FR" altLang="fr-FR" sz="1400" b="0" i="0" u="none" strike="noStrike" cap="none" normalizeH="0" baseline="0">
                          <a:ln>
                            <a:noFill/>
                          </a:ln>
                          <a:solidFill>
                            <a:schemeClr val="tx1"/>
                          </a:solidFill>
                          <a:effectLst/>
                          <a:latin typeface="Arial" pitchFamily="34" charset="0"/>
                          <a:ea typeface="MS PGothic" pitchFamily="34" charset="-128"/>
                        </a:rPr>
                        <a:t>Sciences de l’ingénieur </a:t>
                      </a:r>
                      <a:r>
                        <a:rPr kumimoji="0" lang="fr-FR" altLang="fr-FR" sz="1400" b="0" i="0" u="none" strike="noStrike" cap="none" normalizeH="0" baseline="0">
                          <a:ln>
                            <a:noFill/>
                          </a:ln>
                          <a:solidFill>
                            <a:srgbClr val="848484"/>
                          </a:solidFill>
                          <a:effectLst/>
                          <a:latin typeface="Arial" pitchFamily="34" charset="0"/>
                          <a:ea typeface="MS PGothic" pitchFamily="34" charset="-128"/>
                        </a:rPr>
                        <a:t>► </a:t>
                      </a:r>
                      <a:r>
                        <a:rPr kumimoji="0" lang="fr-FR" altLang="fr-FR" sz="1400" b="0" i="0" u="none" strike="noStrike" cap="none" normalizeH="0" baseline="0">
                          <a:ln>
                            <a:noFill/>
                          </a:ln>
                          <a:solidFill>
                            <a:srgbClr val="9A743A"/>
                          </a:solidFill>
                          <a:effectLst/>
                          <a:latin typeface="Arial" pitchFamily="34" charset="0"/>
                          <a:ea typeface="MS PGothic" pitchFamily="34" charset="-128"/>
                        </a:rPr>
                        <a:t>1h30</a:t>
                      </a:r>
                      <a:endParaRPr kumimoji="0" lang="fr-FR" altLang="fr-FR" sz="1400" b="0" i="0" u="none" strike="noStrike" cap="none" normalizeH="0" baseline="0">
                        <a:ln>
                          <a:noFill/>
                        </a:ln>
                        <a:solidFill>
                          <a:schemeClr val="accent1"/>
                        </a:solidFill>
                        <a:effectLst/>
                        <a:latin typeface="Arial" pitchFamily="34" charset="0"/>
                        <a:ea typeface="MS PGothic" pitchFamily="34" charset="-128"/>
                      </a:endParaRPr>
                    </a:p>
                    <a:p>
                      <a:pPr marL="177800" marR="0" lvl="0" indent="-177800" algn="l" defTabSz="914400" rtl="0" eaLnBrk="1" fontAlgn="base" latinLnBrk="0" hangingPunct="1">
                        <a:lnSpc>
                          <a:spcPct val="100000"/>
                        </a:lnSpc>
                        <a:spcBef>
                          <a:spcPct val="0"/>
                        </a:spcBef>
                        <a:spcAft>
                          <a:spcPct val="0"/>
                        </a:spcAft>
                        <a:buClr>
                          <a:srgbClr val="FF0000"/>
                        </a:buClr>
                        <a:buSzTx/>
                        <a:buFont typeface="Arial" pitchFamily="34" charset="0"/>
                        <a:buChar char="•"/>
                        <a:tabLst/>
                      </a:pPr>
                      <a:r>
                        <a:rPr kumimoji="0" lang="fr-FR" altLang="fr-FR" sz="1400" b="0" i="0" u="none" strike="noStrike" cap="none" normalizeH="0" baseline="0">
                          <a:ln>
                            <a:noFill/>
                          </a:ln>
                          <a:solidFill>
                            <a:schemeClr val="tx1"/>
                          </a:solidFill>
                          <a:effectLst/>
                          <a:latin typeface="Arial" pitchFamily="34" charset="0"/>
                          <a:ea typeface="MS PGothic" pitchFamily="34" charset="-128"/>
                        </a:rPr>
                        <a:t>Atelier artistique </a:t>
                      </a:r>
                      <a:r>
                        <a:rPr kumimoji="0" lang="fr-FR" altLang="fr-FR" sz="1400" b="0" i="0" u="none" strike="noStrike" cap="none" normalizeH="0" baseline="0">
                          <a:ln>
                            <a:noFill/>
                          </a:ln>
                          <a:solidFill>
                            <a:srgbClr val="848484"/>
                          </a:solidFill>
                          <a:effectLst/>
                          <a:latin typeface="Arial" pitchFamily="34" charset="0"/>
                          <a:ea typeface="MS PGothic" pitchFamily="34" charset="-128"/>
                        </a:rPr>
                        <a:t>►</a:t>
                      </a:r>
                      <a:r>
                        <a:rPr kumimoji="0" lang="fr-FR" altLang="fr-FR" sz="1400" b="0" i="0" u="none" strike="noStrike" cap="none" normalizeH="0" baseline="0">
                          <a:ln>
                            <a:noFill/>
                          </a:ln>
                          <a:solidFill>
                            <a:srgbClr val="9A743A"/>
                          </a:solidFill>
                          <a:effectLst/>
                          <a:latin typeface="Arial" pitchFamily="34" charset="0"/>
                          <a:ea typeface="MS PGothic" pitchFamily="34" charset="-128"/>
                        </a:rPr>
                        <a:t>72h/an</a:t>
                      </a:r>
                    </a:p>
                    <a:p>
                      <a:pPr marL="177800" marR="0" lvl="0" indent="-177800" algn="l" defTabSz="914400" rtl="0" eaLnBrk="1" fontAlgn="base" latinLnBrk="0" hangingPunct="1">
                        <a:lnSpc>
                          <a:spcPct val="100000"/>
                        </a:lnSpc>
                        <a:spcBef>
                          <a:spcPct val="0"/>
                        </a:spcBef>
                        <a:spcAft>
                          <a:spcPct val="0"/>
                        </a:spcAft>
                        <a:buClr>
                          <a:srgbClr val="FF0000"/>
                        </a:buClr>
                        <a:buSzTx/>
                        <a:buFont typeface="Arial" pitchFamily="34" charset="0"/>
                        <a:buNone/>
                        <a:tabLst/>
                      </a:pPr>
                      <a:endParaRPr kumimoji="0" lang="fr-FR" altLang="fr-FR" sz="1400" b="0" i="0" u="none" strike="noStrike" cap="none" normalizeH="0" baseline="0">
                        <a:ln>
                          <a:noFill/>
                        </a:ln>
                        <a:solidFill>
                          <a:srgbClr val="9A743A"/>
                        </a:solidFill>
                        <a:effectLst/>
                        <a:latin typeface="Arial" pitchFamily="34" charset="0"/>
                        <a:ea typeface="MS PGothic" pitchFamily="34" charset="-128"/>
                      </a:endParaRPr>
                    </a:p>
                    <a:p>
                      <a:pPr marL="177800" marR="0" lvl="0" indent="-177800" algn="l" defTabSz="914400" rtl="0" eaLnBrk="1" fontAlgn="base" latinLnBrk="0" hangingPunct="1">
                        <a:lnSpc>
                          <a:spcPct val="100000"/>
                        </a:lnSpc>
                        <a:spcBef>
                          <a:spcPct val="0"/>
                        </a:spcBef>
                        <a:spcAft>
                          <a:spcPct val="0"/>
                        </a:spcAft>
                        <a:buClr>
                          <a:srgbClr val="FF0000"/>
                        </a:buClr>
                        <a:buSzTx/>
                        <a:buFont typeface="Arial" pitchFamily="34" charset="0"/>
                        <a:buNone/>
                        <a:tabLst/>
                      </a:pPr>
                      <a:r>
                        <a:rPr kumimoji="0" lang="fr-FR" altLang="fr-FR" sz="1400" b="1" i="0" u="none" strike="noStrike" cap="none" normalizeH="0" baseline="0">
                          <a:ln>
                            <a:noFill/>
                          </a:ln>
                          <a:solidFill>
                            <a:srgbClr val="9A743A"/>
                          </a:solidFill>
                          <a:effectLst/>
                          <a:latin typeface="Arial" pitchFamily="34" charset="0"/>
                          <a:ea typeface="MS PGothic" pitchFamily="34" charset="-128"/>
                        </a:rPr>
                        <a:t>* dans les lycées d’enseignement général et technologique agricoles :</a:t>
                      </a:r>
                    </a:p>
                    <a:p>
                      <a:pPr marL="177800" marR="0" lvl="0" indent="-177800" algn="l" defTabSz="914400" rtl="0" eaLnBrk="1" fontAlgn="base" latinLnBrk="0" hangingPunct="1">
                        <a:lnSpc>
                          <a:spcPct val="100000"/>
                        </a:lnSpc>
                        <a:spcBef>
                          <a:spcPct val="0"/>
                        </a:spcBef>
                        <a:spcAft>
                          <a:spcPct val="0"/>
                        </a:spcAft>
                        <a:buClr>
                          <a:srgbClr val="FF0000"/>
                        </a:buClr>
                        <a:buSzTx/>
                        <a:buFont typeface="Arial" pitchFamily="34" charset="0"/>
                        <a:buChar char="•"/>
                        <a:tabLst/>
                      </a:pPr>
                      <a:r>
                        <a:rPr kumimoji="0" lang="fr-FR" altLang="fr-FR" sz="1400" b="0" i="0" u="none" strike="noStrike" cap="none" normalizeH="0" baseline="0">
                          <a:ln>
                            <a:noFill/>
                          </a:ln>
                          <a:solidFill>
                            <a:schemeClr val="tx1"/>
                          </a:solidFill>
                          <a:effectLst/>
                          <a:latin typeface="Arial" pitchFamily="34" charset="0"/>
                          <a:ea typeface="MS PGothic" pitchFamily="34" charset="-128"/>
                        </a:rPr>
                        <a:t>Hippologie et équitation ou autres pratique sportive</a:t>
                      </a:r>
                      <a:r>
                        <a:rPr kumimoji="0" lang="fr-FR" altLang="fr-FR" sz="1400" b="0" i="0" u="none" strike="noStrike" cap="none" normalizeH="0" baseline="0">
                          <a:ln>
                            <a:noFill/>
                          </a:ln>
                          <a:solidFill>
                            <a:schemeClr val="accent1"/>
                          </a:solidFill>
                          <a:effectLst/>
                          <a:latin typeface="Arial" pitchFamily="34" charset="0"/>
                          <a:ea typeface="MS PGothic" pitchFamily="34" charset="-128"/>
                        </a:rPr>
                        <a:t> </a:t>
                      </a:r>
                      <a:r>
                        <a:rPr kumimoji="0" lang="fr-FR" altLang="fr-FR" sz="1400" b="0" i="0" u="none" strike="noStrike" cap="none" normalizeH="0" baseline="0">
                          <a:ln>
                            <a:noFill/>
                          </a:ln>
                          <a:solidFill>
                            <a:srgbClr val="848484"/>
                          </a:solidFill>
                          <a:effectLst/>
                          <a:latin typeface="Arial" pitchFamily="34" charset="0"/>
                          <a:ea typeface="MS PGothic" pitchFamily="34" charset="-128"/>
                        </a:rPr>
                        <a:t>►</a:t>
                      </a:r>
                      <a:r>
                        <a:rPr kumimoji="0" lang="fr-FR" altLang="fr-FR" sz="1400" b="0" i="0" u="none" strike="noStrike" cap="none" normalizeH="0" baseline="0">
                          <a:ln>
                            <a:noFill/>
                          </a:ln>
                          <a:solidFill>
                            <a:srgbClr val="9A743A"/>
                          </a:solidFill>
                          <a:effectLst/>
                          <a:latin typeface="Arial" pitchFamily="34" charset="0"/>
                          <a:ea typeface="MS PGothic" pitchFamily="34" charset="-128"/>
                        </a:rPr>
                        <a:t>3 h </a:t>
                      </a:r>
                      <a:r>
                        <a:rPr kumimoji="0" lang="fr-FR" altLang="fr-FR" sz="1400" b="0" i="0" u="none" strike="noStrike" cap="none" normalizeH="0" baseline="0">
                          <a:ln>
                            <a:noFill/>
                          </a:ln>
                          <a:solidFill>
                            <a:schemeClr val="accent1"/>
                          </a:solidFill>
                          <a:effectLst/>
                          <a:latin typeface="Arial" pitchFamily="34" charset="0"/>
                          <a:ea typeface="MS PGothic" pitchFamily="34" charset="-128"/>
                        </a:rPr>
                        <a:t> </a:t>
                      </a:r>
                    </a:p>
                    <a:p>
                      <a:pPr marL="177800" marR="0" lvl="0" indent="-177800" algn="l" defTabSz="914400" rtl="0" eaLnBrk="1" fontAlgn="base" latinLnBrk="0" hangingPunct="1">
                        <a:lnSpc>
                          <a:spcPct val="100000"/>
                        </a:lnSpc>
                        <a:spcBef>
                          <a:spcPct val="0"/>
                        </a:spcBef>
                        <a:spcAft>
                          <a:spcPct val="0"/>
                        </a:spcAft>
                        <a:buClr>
                          <a:srgbClr val="FF0000"/>
                        </a:buClr>
                        <a:buSzTx/>
                        <a:buFont typeface="Arial" pitchFamily="34" charset="0"/>
                        <a:buChar char="•"/>
                        <a:tabLst/>
                      </a:pPr>
                      <a:r>
                        <a:rPr kumimoji="0" lang="fr-FR" altLang="fr-FR" sz="1400" b="0" i="0" u="none" strike="noStrike" cap="none" normalizeH="0" baseline="0">
                          <a:ln>
                            <a:noFill/>
                          </a:ln>
                          <a:solidFill>
                            <a:schemeClr val="tx1"/>
                          </a:solidFill>
                          <a:effectLst/>
                          <a:latin typeface="Arial" pitchFamily="34" charset="0"/>
                          <a:ea typeface="MS PGothic" pitchFamily="34" charset="-128"/>
                        </a:rPr>
                        <a:t>Pratiques sociales et culturelle </a:t>
                      </a:r>
                      <a:r>
                        <a:rPr kumimoji="0" lang="fr-FR" altLang="fr-FR" sz="1400" b="0" i="0" u="none" strike="noStrike" cap="none" normalizeH="0" baseline="0">
                          <a:ln>
                            <a:noFill/>
                          </a:ln>
                          <a:solidFill>
                            <a:srgbClr val="848484"/>
                          </a:solidFill>
                          <a:effectLst/>
                          <a:latin typeface="Arial" pitchFamily="34" charset="0"/>
                          <a:ea typeface="MS PGothic" pitchFamily="34" charset="-128"/>
                        </a:rPr>
                        <a:t>►</a:t>
                      </a:r>
                      <a:r>
                        <a:rPr kumimoji="0" lang="fr-FR" altLang="fr-FR" sz="1400" b="0" i="0" u="none" strike="noStrike" cap="none" normalizeH="0" baseline="0">
                          <a:ln>
                            <a:noFill/>
                          </a:ln>
                          <a:solidFill>
                            <a:srgbClr val="9A743A"/>
                          </a:solidFill>
                          <a:effectLst/>
                          <a:latin typeface="Arial" pitchFamily="34" charset="0"/>
                          <a:ea typeface="MS PGothic" pitchFamily="34" charset="-128"/>
                        </a:rPr>
                        <a:t>3 h </a:t>
                      </a:r>
                    </a:p>
                    <a:p>
                      <a:pPr marL="177800" marR="0" lvl="0" indent="-177800" algn="l" defTabSz="914400" rtl="0" eaLnBrk="1" fontAlgn="base" latinLnBrk="0" hangingPunct="1">
                        <a:lnSpc>
                          <a:spcPct val="100000"/>
                        </a:lnSpc>
                        <a:spcBef>
                          <a:spcPct val="0"/>
                        </a:spcBef>
                        <a:spcAft>
                          <a:spcPct val="0"/>
                        </a:spcAft>
                        <a:buClr>
                          <a:srgbClr val="FF0000"/>
                        </a:buClr>
                        <a:buSzTx/>
                        <a:buFont typeface="Arial" pitchFamily="34" charset="0"/>
                        <a:buChar char="•"/>
                        <a:tabLst/>
                      </a:pPr>
                      <a:r>
                        <a:rPr kumimoji="0" lang="fr-FR" altLang="fr-FR" sz="1400" b="0" i="0" u="none" strike="noStrike" cap="none" normalizeH="0" baseline="0">
                          <a:ln>
                            <a:noFill/>
                          </a:ln>
                          <a:solidFill>
                            <a:schemeClr val="tx1"/>
                          </a:solidFill>
                          <a:effectLst/>
                          <a:latin typeface="Arial" pitchFamily="34" charset="0"/>
                          <a:ea typeface="MS PGothic" pitchFamily="34" charset="-128"/>
                        </a:rPr>
                        <a:t>Pratiques professionnelles </a:t>
                      </a:r>
                      <a:r>
                        <a:rPr kumimoji="0" lang="fr-FR" altLang="fr-FR" sz="1400" b="0" i="0" u="none" strike="noStrike" cap="none" normalizeH="0" baseline="0">
                          <a:ln>
                            <a:noFill/>
                          </a:ln>
                          <a:solidFill>
                            <a:srgbClr val="848484"/>
                          </a:solidFill>
                          <a:effectLst/>
                          <a:latin typeface="Arial" pitchFamily="34" charset="0"/>
                          <a:ea typeface="MS PGothic" pitchFamily="34" charset="-128"/>
                        </a:rPr>
                        <a:t>►</a:t>
                      </a:r>
                      <a:r>
                        <a:rPr kumimoji="0" lang="fr-FR" altLang="fr-FR" sz="1400" b="0" i="0" u="none" strike="noStrike" cap="none" normalizeH="0" baseline="0">
                          <a:ln>
                            <a:noFill/>
                          </a:ln>
                          <a:solidFill>
                            <a:srgbClr val="9A743A"/>
                          </a:solidFill>
                          <a:effectLst/>
                          <a:latin typeface="Arial" pitchFamily="34" charset="0"/>
                          <a:ea typeface="MS PGothic" pitchFamily="34" charset="-128"/>
                        </a:rPr>
                        <a:t>3 h </a:t>
                      </a:r>
                      <a:endParaRPr kumimoji="0" lang="fr-FR" altLang="fr-FR" sz="1400" b="0" i="0" u="none" strike="noStrike" cap="none" normalizeH="0" baseline="0">
                        <a:ln>
                          <a:noFill/>
                        </a:ln>
                        <a:solidFill>
                          <a:schemeClr val="accent1"/>
                        </a:solidFill>
                        <a:effectLst/>
                        <a:latin typeface="Arial" pitchFamily="34" charset="0"/>
                        <a:ea typeface="MS PGothic" pitchFamily="34" charset="-128"/>
                      </a:endParaRPr>
                    </a:p>
                  </a:txBody>
                  <a:tcPr marT="45696" marB="45696" horzOverflow="overflow">
                    <a:lnL>
                      <a:noFill/>
                    </a:lnL>
                    <a:lnR>
                      <a:noFill/>
                    </a:lnR>
                    <a:lnT>
                      <a:noFill/>
                    </a:lnT>
                    <a:lnB>
                      <a:noFill/>
                    </a:lnB>
                    <a:lnTlToBr>
                      <a:noFill/>
                    </a:lnTlToBr>
                    <a:lnBlToTr>
                      <a:noFill/>
                    </a:lnBlToTr>
                    <a:solidFill>
                      <a:schemeClr val="accent5">
                        <a:lumMod val="20000"/>
                        <a:lumOff val="80000"/>
                      </a:schemeClr>
                    </a:solidFill>
                  </a:tcPr>
                </a:tc>
                <a:extLst>
                  <a:ext uri="{0D108BD9-81ED-4DB2-BD59-A6C34878D82A}">
                    <a16:rowId xmlns:a16="http://schemas.microsoft.com/office/drawing/2014/main" xmlns="" val="10000"/>
                  </a:ext>
                </a:extLst>
              </a:tr>
            </a:tbl>
          </a:graphicData>
        </a:graphic>
      </p:graphicFrame>
      <p:sp>
        <p:nvSpPr>
          <p:cNvPr id="2" name="ZoneTexte 1">
            <a:extLst>
              <a:ext uri="{FF2B5EF4-FFF2-40B4-BE49-F238E27FC236}">
                <a16:creationId xmlns:a16="http://schemas.microsoft.com/office/drawing/2014/main" xmlns="" id="{BCB93C1E-3E7B-46D3-8CEE-73DF15613E0F}"/>
              </a:ext>
            </a:extLst>
          </p:cNvPr>
          <p:cNvSpPr txBox="1"/>
          <p:nvPr/>
        </p:nvSpPr>
        <p:spPr>
          <a:xfrm>
            <a:off x="107950" y="598488"/>
            <a:ext cx="3296432" cy="955675"/>
          </a:xfrm>
          <a:prstGeom prst="rect">
            <a:avLst/>
          </a:prstGeom>
          <a:noFill/>
        </p:spPr>
        <p:txBody>
          <a:bodyPr wrap="square">
            <a:spAutoFit/>
          </a:bodyPr>
          <a:lstStyle/>
          <a:p>
            <a:pPr>
              <a:defRPr/>
            </a:pPr>
            <a:r>
              <a:rPr lang="fr-FR" sz="2800" dirty="0">
                <a:solidFill>
                  <a:schemeClr val="tx2"/>
                </a:solidFill>
                <a:latin typeface="+mn-lt"/>
              </a:rPr>
              <a:t>LES ENSEIGNEMENTS</a:t>
            </a:r>
          </a:p>
        </p:txBody>
      </p:sp>
      <p:sp>
        <p:nvSpPr>
          <p:cNvPr id="7" name="Flèche droite rayée 6">
            <a:extLst>
              <a:ext uri="{FF2B5EF4-FFF2-40B4-BE49-F238E27FC236}">
                <a16:creationId xmlns:a16="http://schemas.microsoft.com/office/drawing/2014/main" xmlns="" id="{DD60BA25-8AC4-440A-A8DC-48C43009A043}"/>
              </a:ext>
            </a:extLst>
          </p:cNvPr>
          <p:cNvSpPr/>
          <p:nvPr/>
        </p:nvSpPr>
        <p:spPr>
          <a:xfrm>
            <a:off x="3432517" y="836613"/>
            <a:ext cx="741021" cy="479425"/>
          </a:xfrm>
          <a:prstGeom prst="striped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 name="Flèche droite rayée 7">
            <a:extLst>
              <a:ext uri="{FF2B5EF4-FFF2-40B4-BE49-F238E27FC236}">
                <a16:creationId xmlns:a16="http://schemas.microsoft.com/office/drawing/2014/main" xmlns="" id="{7FE2B435-1A05-4DC6-9B9C-2275F7CA4116}"/>
              </a:ext>
            </a:extLst>
          </p:cNvPr>
          <p:cNvSpPr/>
          <p:nvPr/>
        </p:nvSpPr>
        <p:spPr>
          <a:xfrm rot="5400000">
            <a:off x="1060450" y="2184400"/>
            <a:ext cx="1152525" cy="473075"/>
          </a:xfrm>
          <a:prstGeom prst="stripedRightArrow">
            <a:avLst/>
          </a:prstGeom>
          <a:solidFill>
            <a:srgbClr val="FF2F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cxnSp>
        <p:nvCxnSpPr>
          <p:cNvPr id="6" name="Connecteur droit 5">
            <a:extLst>
              <a:ext uri="{FF2B5EF4-FFF2-40B4-BE49-F238E27FC236}">
                <a16:creationId xmlns:a16="http://schemas.microsoft.com/office/drawing/2014/main" xmlns="" id="{F4399C47-9E45-4CFE-9C5B-0FCC0DB79BB3}"/>
              </a:ext>
            </a:extLst>
          </p:cNvPr>
          <p:cNvCxnSpPr/>
          <p:nvPr/>
        </p:nvCxnSpPr>
        <p:spPr>
          <a:xfrm>
            <a:off x="107950" y="598488"/>
            <a:ext cx="0" cy="936625"/>
          </a:xfrm>
          <a:prstGeom prst="line">
            <a:avLst/>
          </a:prstGeom>
        </p:spPr>
        <p:style>
          <a:lnRef idx="1">
            <a:schemeClr val="accent1"/>
          </a:lnRef>
          <a:fillRef idx="0">
            <a:schemeClr val="accent1"/>
          </a:fillRef>
          <a:effectRef idx="0">
            <a:schemeClr val="accent1"/>
          </a:effectRef>
          <a:fontRef idx="minor">
            <a:schemeClr val="tx1"/>
          </a:fontRef>
        </p:style>
      </p:cxnSp>
      <p:sp>
        <p:nvSpPr>
          <p:cNvPr id="5" name="Triangle isocèle 4">
            <a:extLst>
              <a:ext uri="{FF2B5EF4-FFF2-40B4-BE49-F238E27FC236}">
                <a16:creationId xmlns:a16="http://schemas.microsoft.com/office/drawing/2014/main" xmlns="" id="{C3E2F45B-7685-49FE-9CD7-273A8DF10A34}"/>
              </a:ext>
            </a:extLst>
          </p:cNvPr>
          <p:cNvSpPr/>
          <p:nvPr/>
        </p:nvSpPr>
        <p:spPr>
          <a:xfrm>
            <a:off x="2633663" y="1716088"/>
            <a:ext cx="1063625" cy="958850"/>
          </a:xfrm>
          <a:prstGeom prst="triangle">
            <a:avLst/>
          </a:prstGeom>
          <a:solidFill>
            <a:schemeClr val="bg1"/>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solidFill>
                <a:schemeClr val="tx1"/>
              </a:solidFill>
            </a:endParaRPr>
          </a:p>
        </p:txBody>
      </p:sp>
      <p:sp>
        <p:nvSpPr>
          <p:cNvPr id="12300" name="ZoneTexte 3">
            <a:extLst>
              <a:ext uri="{FF2B5EF4-FFF2-40B4-BE49-F238E27FC236}">
                <a16:creationId xmlns:a16="http://schemas.microsoft.com/office/drawing/2014/main" xmlns="" id="{2EA862CF-0BEA-D6BF-C2E0-E411C0FFA517}"/>
              </a:ext>
            </a:extLst>
          </p:cNvPr>
          <p:cNvSpPr txBox="1">
            <a:spLocks noChangeArrowheads="1"/>
          </p:cNvSpPr>
          <p:nvPr/>
        </p:nvSpPr>
        <p:spPr bwMode="auto">
          <a:xfrm>
            <a:off x="2411413" y="1844675"/>
            <a:ext cx="1512887" cy="830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fr-FR" altLang="fr-FR" sz="1200" b="1" i="1" dirty="0"/>
              <a:t>Tous les lycées ne proposent pas l’ensemble des options</a:t>
            </a:r>
          </a:p>
        </p:txBody>
      </p:sp>
    </p:spTree>
  </p:cSld>
  <p:clrMapOvr>
    <a:masterClrMapping/>
  </p:clrMapOvr>
  <p:transition spd="slow">
    <p:push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AutoShape 4">
            <a:extLst>
              <a:ext uri="{FF2B5EF4-FFF2-40B4-BE49-F238E27FC236}">
                <a16:creationId xmlns:a16="http://schemas.microsoft.com/office/drawing/2014/main" xmlns="" id="{E5F826B3-6872-4551-A6C3-8A92BEF85881}"/>
              </a:ext>
            </a:extLst>
          </p:cNvPr>
          <p:cNvSpPr>
            <a:spLocks noGrp="1" noChangeArrowheads="1"/>
          </p:cNvSpPr>
          <p:nvPr>
            <p:ph type="title"/>
          </p:nvPr>
        </p:nvSpPr>
        <p:spPr>
          <a:xfrm>
            <a:off x="768350" y="526795"/>
            <a:ext cx="7289800" cy="1498600"/>
          </a:xfrm>
        </p:spPr>
        <p:txBody>
          <a:bodyPr/>
          <a:lstStyle/>
          <a:p>
            <a:pPr eaLnBrk="1" fontAlgn="auto" hangingPunct="1">
              <a:spcAft>
                <a:spcPts val="0"/>
              </a:spcAft>
              <a:defRPr/>
            </a:pPr>
            <a:r>
              <a:rPr lang="fr-FR" altLang="fr-FR">
                <a:solidFill>
                  <a:schemeClr val="tx2"/>
                </a:solidFill>
              </a:rPr>
              <a:t>Où trouver l’info ?</a:t>
            </a:r>
          </a:p>
        </p:txBody>
      </p:sp>
      <p:sp>
        <p:nvSpPr>
          <p:cNvPr id="14339" name="Rectangle 1027">
            <a:extLst>
              <a:ext uri="{FF2B5EF4-FFF2-40B4-BE49-F238E27FC236}">
                <a16:creationId xmlns:a16="http://schemas.microsoft.com/office/drawing/2014/main" xmlns="" id="{9B4462E5-0235-4E67-B7AD-493C4F9E7AAF}"/>
              </a:ext>
            </a:extLst>
          </p:cNvPr>
          <p:cNvSpPr>
            <a:spLocks noGrp="1" noChangeArrowheads="1"/>
          </p:cNvSpPr>
          <p:nvPr>
            <p:ph sz="half" idx="1"/>
          </p:nvPr>
        </p:nvSpPr>
        <p:spPr>
          <a:xfrm>
            <a:off x="539749" y="1902542"/>
            <a:ext cx="6064479" cy="4955458"/>
          </a:xfrm>
        </p:spPr>
        <p:txBody>
          <a:bodyPr lIns="92075" tIns="46038" rIns="92075" bIns="46038" rtlCol="0">
            <a:normAutofit fontScale="92500" lnSpcReduction="10000"/>
          </a:bodyPr>
          <a:lstStyle/>
          <a:p>
            <a:pPr marL="261620" indent="-261620" eaLnBrk="1" fontAlgn="auto" hangingPunct="1">
              <a:spcAft>
                <a:spcPts val="600"/>
              </a:spcAft>
              <a:buFont typeface="Wingdings" panose="05000000000000000000" pitchFamily="2" charset="2"/>
              <a:buChar char="§"/>
              <a:defRPr/>
            </a:pPr>
            <a:r>
              <a:rPr lang="fr-FR" altLang="fr-FR" sz="2400" dirty="0"/>
              <a:t>Vous référer à la </a:t>
            </a:r>
            <a:r>
              <a:rPr lang="fr-FR" altLang="fr-FR" sz="2400" b="1" dirty="0">
                <a:hlinkClick r:id="rId3"/>
              </a:rPr>
              <a:t>brochure en ligne</a:t>
            </a:r>
            <a:r>
              <a:rPr lang="fr-FR" altLang="fr-FR" sz="2400" b="1" dirty="0"/>
              <a:t> </a:t>
            </a:r>
            <a:endParaRPr lang="fr-FR" altLang="fr-FR" sz="2400" dirty="0"/>
          </a:p>
          <a:p>
            <a:pPr marL="261620" indent="-261620" eaLnBrk="1" fontAlgn="auto" hangingPunct="1">
              <a:spcAft>
                <a:spcPts val="600"/>
              </a:spcAft>
              <a:buFont typeface="Wingdings" panose="05000000000000000000" pitchFamily="2" charset="2"/>
              <a:buChar char="§"/>
              <a:defRPr/>
            </a:pPr>
            <a:r>
              <a:rPr lang="fr-FR" altLang="fr-FR" sz="2400" dirty="0"/>
              <a:t>Vous documenter sur le site de l’</a:t>
            </a:r>
            <a:r>
              <a:rPr lang="fr-FR" altLang="fr-FR" sz="2400" b="1" dirty="0">
                <a:hlinkClick r:id="rId4"/>
              </a:rPr>
              <a:t>ONISEP</a:t>
            </a:r>
            <a:r>
              <a:rPr lang="fr-FR" altLang="fr-FR" sz="2400" b="1" dirty="0"/>
              <a:t> </a:t>
            </a:r>
            <a:r>
              <a:rPr lang="fr-FR" altLang="fr-FR" sz="2400" dirty="0"/>
              <a:t>ou du </a:t>
            </a:r>
            <a:r>
              <a:rPr lang="fr-FR" altLang="fr-FR" sz="2400" b="1" dirty="0">
                <a:hlinkClick r:id="rId5"/>
              </a:rPr>
              <a:t>CIDJ</a:t>
            </a:r>
            <a:r>
              <a:rPr lang="fr-FR" altLang="fr-FR" sz="2400" b="1" dirty="0"/>
              <a:t> </a:t>
            </a:r>
          </a:p>
          <a:p>
            <a:pPr marL="261620" indent="-261620" eaLnBrk="1" fontAlgn="auto" hangingPunct="1">
              <a:spcAft>
                <a:spcPts val="600"/>
              </a:spcAft>
              <a:buFont typeface="Wingdings" panose="05000000000000000000" pitchFamily="2" charset="2"/>
              <a:buChar char="§"/>
              <a:defRPr/>
            </a:pPr>
            <a:r>
              <a:rPr lang="fr-FR" altLang="fr-FR" sz="2400" dirty="0"/>
              <a:t>Vidéos présentant les formations et les métiers : </a:t>
            </a:r>
            <a:r>
              <a:rPr lang="fr-FR" altLang="fr-FR" sz="2400" b="1" dirty="0">
                <a:hlinkClick r:id="rId6"/>
              </a:rPr>
              <a:t>ONISEP TV</a:t>
            </a:r>
            <a:r>
              <a:rPr lang="fr-FR" altLang="fr-FR" sz="2400" b="1" dirty="0"/>
              <a:t> </a:t>
            </a:r>
          </a:p>
          <a:p>
            <a:pPr marL="261620" indent="-261620" eaLnBrk="1" fontAlgn="auto" hangingPunct="1">
              <a:spcAft>
                <a:spcPts val="600"/>
              </a:spcAft>
              <a:buFont typeface="Wingdings" panose="05000000000000000000" pitchFamily="2" charset="2"/>
              <a:buChar char="§"/>
              <a:defRPr/>
            </a:pPr>
            <a:r>
              <a:rPr lang="fr-FR" altLang="fr-FR" sz="2400" b="1" dirty="0" smtClean="0">
                <a:hlinkClick r:id="rId7"/>
              </a:rPr>
              <a:t>Guide national </a:t>
            </a:r>
            <a:r>
              <a:rPr lang="fr-FR" altLang="fr-FR" sz="2400" b="1" dirty="0" err="1" smtClean="0">
                <a:hlinkClick r:id="rId7"/>
              </a:rPr>
              <a:t>onisep</a:t>
            </a:r>
            <a:r>
              <a:rPr lang="fr-FR" altLang="fr-FR" sz="2400" b="1" dirty="0" smtClean="0">
                <a:hlinkClick r:id="rId7"/>
              </a:rPr>
              <a:t> </a:t>
            </a:r>
            <a:endParaRPr lang="fr-FR" altLang="fr-FR" sz="1400" b="1" dirty="0" smtClean="0"/>
          </a:p>
          <a:p>
            <a:pPr marL="261620" indent="-261620" eaLnBrk="1" fontAlgn="auto" hangingPunct="1">
              <a:spcAft>
                <a:spcPts val="600"/>
              </a:spcAft>
              <a:buFont typeface="Wingdings" panose="05000000000000000000" pitchFamily="2" charset="2"/>
              <a:buChar char="§"/>
              <a:defRPr/>
            </a:pPr>
            <a:r>
              <a:rPr lang="fr-FR" altLang="fr-FR" sz="2400" b="1" dirty="0" err="1" smtClean="0"/>
              <a:t>Wilbi</a:t>
            </a:r>
            <a:r>
              <a:rPr lang="fr-FR" altLang="fr-FR" sz="2400" dirty="0" smtClean="0"/>
              <a:t> : </a:t>
            </a:r>
            <a:r>
              <a:rPr lang="fr-FR" b="1" dirty="0" smtClean="0"/>
              <a:t>Des métiers comme si tu y étais </a:t>
            </a:r>
          </a:p>
          <a:p>
            <a:pPr marL="436245" lvl="1" indent="-261620" eaLnBrk="1" fontAlgn="auto" hangingPunct="1">
              <a:spcAft>
                <a:spcPts val="600"/>
              </a:spcAft>
              <a:buFont typeface="Wingdings" panose="05000000000000000000" pitchFamily="2" charset="2"/>
              <a:buChar char="§"/>
              <a:defRPr/>
            </a:pPr>
            <a:r>
              <a:rPr lang="fr-FR" b="1" dirty="0" smtClean="0"/>
              <a:t>Application : sur Google Play et l’App store</a:t>
            </a:r>
            <a:endParaRPr lang="fr-FR" dirty="0"/>
          </a:p>
          <a:p>
            <a:pPr marL="436245" lvl="1" indent="-261620" eaLnBrk="1" fontAlgn="auto" hangingPunct="1">
              <a:spcAft>
                <a:spcPts val="600"/>
              </a:spcAft>
              <a:buFont typeface="Wingdings" panose="05000000000000000000" pitchFamily="2" charset="2"/>
              <a:buChar char="§"/>
              <a:defRPr/>
            </a:pPr>
            <a:r>
              <a:rPr lang="fr-FR" dirty="0" smtClean="0"/>
              <a:t>Découvrir des métiers et approfondir ta connaissance du monde professionnel</a:t>
            </a:r>
          </a:p>
          <a:p>
            <a:pPr marL="261620" indent="-261620" eaLnBrk="1" fontAlgn="auto" hangingPunct="1">
              <a:spcAft>
                <a:spcPts val="600"/>
              </a:spcAft>
              <a:buFont typeface="Wingdings" panose="05000000000000000000" pitchFamily="2" charset="2"/>
              <a:buChar char="§"/>
              <a:defRPr/>
            </a:pPr>
            <a:r>
              <a:rPr lang="fr-FR" altLang="fr-FR" b="1" dirty="0" smtClean="0">
                <a:hlinkClick r:id="rId8"/>
              </a:rPr>
              <a:t>Mini-stage </a:t>
            </a:r>
            <a:r>
              <a:rPr lang="fr-FR" altLang="fr-FR" b="1" dirty="0">
                <a:hlinkClick r:id="rId8"/>
              </a:rPr>
              <a:t>de </a:t>
            </a:r>
            <a:r>
              <a:rPr lang="fr-FR" altLang="fr-FR" b="1" dirty="0" err="1" smtClean="0">
                <a:hlinkClick r:id="rId8"/>
              </a:rPr>
              <a:t>decouverte</a:t>
            </a:r>
            <a:r>
              <a:rPr lang="fr-FR" altLang="fr-FR" b="1" dirty="0" smtClean="0"/>
              <a:t> </a:t>
            </a:r>
            <a:r>
              <a:rPr lang="fr-FR" altLang="fr-FR" dirty="0" smtClean="0"/>
              <a:t>: stage durant les vacances scolaires avec la CCI du 82.</a:t>
            </a:r>
          </a:p>
          <a:p>
            <a:pPr marL="261620" indent="-261620" eaLnBrk="1" fontAlgn="auto" hangingPunct="1">
              <a:spcAft>
                <a:spcPts val="600"/>
              </a:spcAft>
              <a:buFont typeface="Wingdings" panose="05000000000000000000" pitchFamily="2" charset="2"/>
              <a:buChar char="§"/>
              <a:defRPr/>
            </a:pPr>
            <a:r>
              <a:rPr lang="fr-FR" altLang="fr-FR" b="1" dirty="0" smtClean="0">
                <a:hlinkClick r:id="rId9"/>
              </a:rPr>
              <a:t>Guides orientations Région Occitanie</a:t>
            </a:r>
            <a:endParaRPr lang="fr-FR" altLang="fr-FR" sz="2400" dirty="0"/>
          </a:p>
          <a:p>
            <a:pPr marL="0" indent="0" eaLnBrk="1" fontAlgn="auto" hangingPunct="1">
              <a:buFont typeface="Wingdings" panose="05000000000000000000" pitchFamily="2" charset="2"/>
              <a:buNone/>
              <a:defRPr/>
            </a:pPr>
            <a:endParaRPr lang="fr-FR" altLang="fr-FR" sz="1200" dirty="0"/>
          </a:p>
        </p:txBody>
      </p:sp>
      <p:pic>
        <p:nvPicPr>
          <p:cNvPr id="3" name="Image 2">
            <a:hlinkClick r:id="rId10"/>
          </p:cNvPr>
          <p:cNvPicPr>
            <a:picLocks noChangeAspect="1"/>
          </p:cNvPicPr>
          <p:nvPr/>
        </p:nvPicPr>
        <p:blipFill rotWithShape="1">
          <a:blip r:embed="rId11" cstate="print"/>
          <a:srcRect l="38212" t="28730" r="36171" b="12197"/>
          <a:stretch/>
        </p:blipFill>
        <p:spPr>
          <a:xfrm>
            <a:off x="6604229" y="2669458"/>
            <a:ext cx="2343433" cy="3038169"/>
          </a:xfrm>
          <a:prstGeom prst="rect">
            <a:avLst/>
          </a:prstGeom>
        </p:spPr>
      </p:pic>
    </p:spTree>
  </p:cSld>
  <p:clrMapOvr>
    <a:masterClrMapping/>
  </p:clrMapOvr>
  <p:transition spd="slow">
    <p:push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re 4">
            <a:extLst>
              <a:ext uri="{FF2B5EF4-FFF2-40B4-BE49-F238E27FC236}">
                <a16:creationId xmlns:a16="http://schemas.microsoft.com/office/drawing/2014/main" xmlns="" id="{98B5943E-2D9C-4C7E-BEB2-FDE380E4F8E3}"/>
              </a:ext>
            </a:extLst>
          </p:cNvPr>
          <p:cNvSpPr>
            <a:spLocks noGrp="1"/>
          </p:cNvSpPr>
          <p:nvPr>
            <p:ph type="title"/>
          </p:nvPr>
        </p:nvSpPr>
        <p:spPr/>
        <p:txBody>
          <a:bodyPr/>
          <a:lstStyle/>
          <a:p>
            <a:pPr eaLnBrk="1" fontAlgn="auto" hangingPunct="1">
              <a:spcAft>
                <a:spcPts val="0"/>
              </a:spcAft>
              <a:defRPr/>
            </a:pPr>
            <a:r>
              <a:rPr lang="fr-FR" altLang="fr-FR">
                <a:solidFill>
                  <a:schemeClr val="tx2"/>
                </a:solidFill>
              </a:rPr>
              <a:t>Et plus particulièrement…</a:t>
            </a:r>
          </a:p>
        </p:txBody>
      </p:sp>
      <p:sp>
        <p:nvSpPr>
          <p:cNvPr id="6" name="Espace réservé du contenu 5">
            <a:extLst>
              <a:ext uri="{FF2B5EF4-FFF2-40B4-BE49-F238E27FC236}">
                <a16:creationId xmlns:a16="http://schemas.microsoft.com/office/drawing/2014/main" xmlns="" id="{735FEEA8-6B5F-43BE-AF9F-F9B6805CBAA3}"/>
              </a:ext>
            </a:extLst>
          </p:cNvPr>
          <p:cNvSpPr>
            <a:spLocks noGrp="1"/>
          </p:cNvSpPr>
          <p:nvPr>
            <p:ph idx="1"/>
          </p:nvPr>
        </p:nvSpPr>
        <p:spPr/>
        <p:txBody>
          <a:bodyPr rtlCol="0">
            <a:normAutofit/>
          </a:bodyPr>
          <a:lstStyle/>
          <a:p>
            <a:pPr marL="91440" indent="-91440" eaLnBrk="1" fontAlgn="auto" hangingPunct="1">
              <a:buFont typeface="Wingdings" panose="05000000000000000000" pitchFamily="2" charset="2"/>
              <a:buBlip>
                <a:blip r:embed="rId2"/>
              </a:buBlip>
              <a:defRPr/>
            </a:pPr>
            <a:r>
              <a:rPr lang="fr-FR" sz="2400" b="1" dirty="0"/>
              <a:t>Sur le lycée :</a:t>
            </a:r>
          </a:p>
          <a:p>
            <a:pPr marL="0" indent="0" algn="ctr" eaLnBrk="1" fontAlgn="auto" hangingPunct="1">
              <a:buFont typeface="Arial"/>
              <a:buNone/>
              <a:defRPr/>
            </a:pPr>
            <a:r>
              <a:rPr lang="fr-FR" sz="2400" dirty="0" smtClean="0">
                <a:solidFill>
                  <a:schemeClr val="tx2"/>
                </a:solidFill>
                <a:hlinkClick r:id="rId3"/>
              </a:rPr>
              <a:t>Réussir au lycée</a:t>
            </a:r>
            <a:endParaRPr lang="fr-FR" sz="2400" dirty="0"/>
          </a:p>
          <a:p>
            <a:pPr marL="91440" indent="-91440" eaLnBrk="1" fontAlgn="auto" hangingPunct="1">
              <a:buFont typeface="Wingdings" panose="05000000000000000000" pitchFamily="2" charset="2"/>
              <a:buBlip>
                <a:blip r:embed="rId2"/>
              </a:buBlip>
              <a:defRPr/>
            </a:pPr>
            <a:r>
              <a:rPr lang="fr-FR" sz="2400" b="1" dirty="0"/>
              <a:t>Sur </a:t>
            </a:r>
            <a:r>
              <a:rPr lang="fr-FR" sz="2400" b="1" dirty="0" smtClean="0"/>
              <a:t>la voie générale et technologique</a:t>
            </a:r>
            <a:endParaRPr lang="fr-FR" sz="2400" b="1" dirty="0"/>
          </a:p>
          <a:p>
            <a:pPr marL="0" indent="0" algn="ctr" eaLnBrk="1" fontAlgn="auto" hangingPunct="1">
              <a:buFont typeface="Arial"/>
              <a:buNone/>
              <a:defRPr/>
            </a:pPr>
            <a:r>
              <a:rPr lang="fr-FR" sz="2400" dirty="0" smtClean="0">
                <a:solidFill>
                  <a:srgbClr val="95BCE5"/>
                </a:solidFill>
                <a:hlinkClick r:id="rId4"/>
              </a:rPr>
              <a:t>Guide Complet d’Orientation et de Formation au Lycée</a:t>
            </a:r>
            <a:endParaRPr lang="fr-FR" sz="2400" dirty="0">
              <a:solidFill>
                <a:srgbClr val="95BCE5"/>
              </a:solidFill>
            </a:endParaRPr>
          </a:p>
          <a:p>
            <a:pPr marL="91440" indent="-91440" algn="ctr" eaLnBrk="1" fontAlgn="auto" hangingPunct="1">
              <a:defRPr/>
            </a:pPr>
            <a:r>
              <a:rPr lang="fr-FR" sz="2400" dirty="0" smtClean="0">
                <a:hlinkClick r:id="rId5"/>
              </a:rPr>
              <a:t>Choisir ses spécialités</a:t>
            </a:r>
            <a:endParaRPr lang="fr-FR" sz="2400" dirty="0"/>
          </a:p>
        </p:txBody>
      </p:sp>
    </p:spTree>
  </p:cSld>
  <p:clrMapOvr>
    <a:masterClrMapping/>
  </p:clrMapOvr>
  <p:transition spd="slow">
    <p:push dir="u"/>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AutoShape 2">
            <a:extLst>
              <a:ext uri="{FF2B5EF4-FFF2-40B4-BE49-F238E27FC236}">
                <a16:creationId xmlns:a16="http://schemas.microsoft.com/office/drawing/2014/main" xmlns="" id="{9FC36E80-FE5F-4672-BC66-CB5AECF2BC71}"/>
              </a:ext>
            </a:extLst>
          </p:cNvPr>
          <p:cNvSpPr>
            <a:spLocks noGrp="1" noChangeArrowheads="1"/>
          </p:cNvSpPr>
          <p:nvPr>
            <p:ph type="title"/>
          </p:nvPr>
        </p:nvSpPr>
        <p:spPr>
          <a:xfrm>
            <a:off x="768350" y="585788"/>
            <a:ext cx="8124825" cy="1498600"/>
          </a:xfrm>
        </p:spPr>
        <p:txBody>
          <a:bodyPr/>
          <a:lstStyle/>
          <a:p>
            <a:pPr eaLnBrk="1" fontAlgn="auto" hangingPunct="1">
              <a:spcAft>
                <a:spcPts val="0"/>
              </a:spcAft>
              <a:defRPr/>
            </a:pPr>
            <a:r>
              <a:rPr lang="fr-FR" altLang="fr-FR">
                <a:solidFill>
                  <a:schemeClr val="tx2"/>
                </a:solidFill>
              </a:rPr>
              <a:t>Pour en discuter…</a:t>
            </a:r>
          </a:p>
        </p:txBody>
      </p:sp>
      <p:sp>
        <p:nvSpPr>
          <p:cNvPr id="6147" name="Rectangle 3">
            <a:extLst>
              <a:ext uri="{FF2B5EF4-FFF2-40B4-BE49-F238E27FC236}">
                <a16:creationId xmlns:a16="http://schemas.microsoft.com/office/drawing/2014/main" xmlns="" id="{A6E70EAE-120D-4573-9715-A036FDF59FDB}"/>
              </a:ext>
            </a:extLst>
          </p:cNvPr>
          <p:cNvSpPr>
            <a:spLocks noGrp="1" noChangeArrowheads="1"/>
          </p:cNvSpPr>
          <p:nvPr>
            <p:ph idx="1"/>
          </p:nvPr>
        </p:nvSpPr>
        <p:spPr>
          <a:xfrm>
            <a:off x="504825" y="1818917"/>
            <a:ext cx="8388350" cy="3154362"/>
          </a:xfrm>
        </p:spPr>
        <p:txBody>
          <a:bodyPr rtlCol="0">
            <a:noAutofit/>
          </a:bodyPr>
          <a:lstStyle/>
          <a:p>
            <a:pPr marL="91440" indent="-91440" algn="ctr" eaLnBrk="1" fontAlgn="auto" hangingPunct="1">
              <a:lnSpc>
                <a:spcPct val="80000"/>
              </a:lnSpc>
              <a:buFont typeface="Wingdings" panose="05000000000000000000" pitchFamily="2" charset="2"/>
              <a:buNone/>
              <a:defRPr/>
            </a:pPr>
            <a:r>
              <a:rPr lang="fr-FR" sz="2200" dirty="0"/>
              <a:t>La Psychologue Education Nationale - Conseil en Orientation</a:t>
            </a:r>
          </a:p>
          <a:p>
            <a:pPr marL="91440" indent="-91440" algn="ctr" eaLnBrk="1" fontAlgn="auto" hangingPunct="1">
              <a:lnSpc>
                <a:spcPct val="80000"/>
              </a:lnSpc>
              <a:buFont typeface="Wingdings" panose="05000000000000000000" pitchFamily="2" charset="2"/>
              <a:buNone/>
              <a:defRPr/>
            </a:pPr>
            <a:r>
              <a:rPr lang="fr-FR" sz="2200" b="1" dirty="0">
                <a:solidFill>
                  <a:schemeClr val="accent6">
                    <a:lumMod val="75000"/>
                  </a:schemeClr>
                </a:solidFill>
              </a:rPr>
              <a:t>Amélie MONTORIO</a:t>
            </a:r>
          </a:p>
          <a:p>
            <a:pPr marL="91440" indent="-91440" eaLnBrk="1" fontAlgn="auto" hangingPunct="1">
              <a:lnSpc>
                <a:spcPct val="80000"/>
              </a:lnSpc>
              <a:defRPr/>
            </a:pPr>
            <a:endParaRPr lang="fr-FR" sz="1600" b="1" dirty="0"/>
          </a:p>
          <a:p>
            <a:pPr marL="363220" indent="-363220" eaLnBrk="1" fontAlgn="auto" hangingPunct="1">
              <a:lnSpc>
                <a:spcPct val="80000"/>
              </a:lnSpc>
              <a:buFont typeface="Wingdings" panose="05000000000000000000" pitchFamily="2" charset="2"/>
              <a:buChar char="v"/>
              <a:defRPr/>
            </a:pPr>
            <a:r>
              <a:rPr lang="fr-FR" dirty="0"/>
              <a:t>Présente </a:t>
            </a:r>
            <a:r>
              <a:rPr lang="fr-FR" b="1" dirty="0"/>
              <a:t>le </a:t>
            </a:r>
            <a:r>
              <a:rPr lang="fr-FR" b="1" dirty="0" smtClean="0"/>
              <a:t>lundi </a:t>
            </a:r>
            <a:r>
              <a:rPr lang="fr-FR" smtClean="0"/>
              <a:t>au collège</a:t>
            </a:r>
            <a:endParaRPr lang="fr-FR" dirty="0" smtClean="0"/>
          </a:p>
          <a:p>
            <a:pPr marL="1074420" lvl="1" indent="-347345" eaLnBrk="1" fontAlgn="auto" hangingPunct="1">
              <a:lnSpc>
                <a:spcPct val="80000"/>
              </a:lnSpc>
              <a:buFont typeface="Wingdings" panose="05000000000000000000" pitchFamily="2" charset="2"/>
              <a:buChar char="ü"/>
              <a:defRPr/>
            </a:pPr>
            <a:r>
              <a:rPr lang="fr-FR" sz="1800" dirty="0" smtClean="0"/>
              <a:t>Prise de rendez-vous auprès de la vie scolaire.</a:t>
            </a:r>
            <a:endParaRPr lang="fr-FR" sz="4400" dirty="0" smtClean="0"/>
          </a:p>
          <a:p>
            <a:pPr marL="363220" indent="-363220" eaLnBrk="1" fontAlgn="auto" hangingPunct="1">
              <a:lnSpc>
                <a:spcPct val="100000"/>
              </a:lnSpc>
              <a:buFont typeface="Wingdings" panose="05000000000000000000" pitchFamily="2" charset="2"/>
              <a:buChar char="v"/>
              <a:defRPr/>
            </a:pPr>
            <a:r>
              <a:rPr lang="fr-FR" dirty="0" smtClean="0"/>
              <a:t>Présente </a:t>
            </a:r>
            <a:r>
              <a:rPr lang="fr-FR" b="1" dirty="0"/>
              <a:t>le vendredi après-midi de 13h à 17h au </a:t>
            </a:r>
            <a:r>
              <a:rPr lang="fr-FR" u="sng" dirty="0"/>
              <a:t>Centre d’Information et d’Orientation </a:t>
            </a:r>
            <a:r>
              <a:rPr lang="fr-FR" dirty="0"/>
              <a:t>de Castelsarrasin (CIO)</a:t>
            </a:r>
          </a:p>
          <a:p>
            <a:pPr marL="91440" indent="-91440" algn="ctr" eaLnBrk="1" fontAlgn="auto" hangingPunct="1">
              <a:lnSpc>
                <a:spcPct val="80000"/>
              </a:lnSpc>
              <a:buFont typeface="Wingdings" panose="05000000000000000000" pitchFamily="2" charset="2"/>
              <a:buNone/>
              <a:defRPr/>
            </a:pPr>
            <a:r>
              <a:rPr lang="fr-FR" b="1" dirty="0">
                <a:solidFill>
                  <a:srgbClr val="C00000"/>
                </a:solidFill>
              </a:rPr>
              <a:t>SERVICE PUBLIC GRATUIT</a:t>
            </a:r>
          </a:p>
          <a:p>
            <a:pPr marL="91440" indent="-91440" algn="ctr" eaLnBrk="1" fontAlgn="auto" hangingPunct="1">
              <a:lnSpc>
                <a:spcPct val="80000"/>
              </a:lnSpc>
              <a:buFont typeface="Wingdings" panose="05000000000000000000" pitchFamily="2" charset="2"/>
              <a:buNone/>
              <a:defRPr/>
            </a:pPr>
            <a:r>
              <a:rPr lang="fr-FR" b="1" dirty="0"/>
              <a:t>ouvert durant les vacances scolaires</a:t>
            </a:r>
          </a:p>
          <a:p>
            <a:pPr marL="91440" indent="-91440" algn="ctr" eaLnBrk="1" fontAlgn="auto" hangingPunct="1">
              <a:lnSpc>
                <a:spcPct val="80000"/>
              </a:lnSpc>
              <a:buFont typeface="Wingdings" panose="05000000000000000000" pitchFamily="2" charset="2"/>
              <a:buNone/>
              <a:defRPr/>
            </a:pPr>
            <a:endParaRPr lang="fr-FR" b="1" dirty="0"/>
          </a:p>
          <a:p>
            <a:pPr marL="91440" indent="-91440" algn="ctr" eaLnBrk="1" fontAlgn="auto" hangingPunct="1">
              <a:lnSpc>
                <a:spcPct val="80000"/>
              </a:lnSpc>
              <a:buFont typeface="Wingdings" panose="05000000000000000000" pitchFamily="2" charset="2"/>
              <a:buNone/>
              <a:defRPr/>
            </a:pPr>
            <a:endParaRPr lang="fr-FR" b="1" dirty="0"/>
          </a:p>
          <a:p>
            <a:pPr marL="91440" indent="-91440" eaLnBrk="1" fontAlgn="auto" hangingPunct="1">
              <a:lnSpc>
                <a:spcPct val="80000"/>
              </a:lnSpc>
              <a:defRPr/>
            </a:pPr>
            <a:endParaRPr lang="fr-FR" sz="1400" dirty="0"/>
          </a:p>
          <a:p>
            <a:pPr marL="91440" indent="-91440" eaLnBrk="1" fontAlgn="auto" hangingPunct="1">
              <a:lnSpc>
                <a:spcPct val="80000"/>
              </a:lnSpc>
              <a:buFont typeface="Wingdings" panose="05000000000000000000" pitchFamily="2" charset="2"/>
              <a:buNone/>
              <a:defRPr/>
            </a:pPr>
            <a:r>
              <a:rPr lang="fr-FR" dirty="0">
                <a:solidFill>
                  <a:schemeClr val="tx2">
                    <a:lumMod val="50000"/>
                  </a:schemeClr>
                </a:solidFill>
              </a:rPr>
              <a:t>		</a:t>
            </a:r>
            <a:endParaRPr lang="fr-FR" sz="2800" dirty="0">
              <a:solidFill>
                <a:schemeClr val="bg1"/>
              </a:solidFill>
            </a:endParaRPr>
          </a:p>
        </p:txBody>
      </p:sp>
      <p:sp>
        <p:nvSpPr>
          <p:cNvPr id="3" name="ZoneTexte 2">
            <a:extLst>
              <a:ext uri="{FF2B5EF4-FFF2-40B4-BE49-F238E27FC236}">
                <a16:creationId xmlns:a16="http://schemas.microsoft.com/office/drawing/2014/main" xmlns="" id="{63D10105-E5EC-4B30-8C8D-81DF52211F39}"/>
              </a:ext>
            </a:extLst>
          </p:cNvPr>
          <p:cNvSpPr txBox="1"/>
          <p:nvPr/>
        </p:nvSpPr>
        <p:spPr>
          <a:xfrm>
            <a:off x="5191432" y="5830802"/>
            <a:ext cx="3952568" cy="830997"/>
          </a:xfrm>
          <a:prstGeom prst="rect">
            <a:avLst/>
          </a:prstGeom>
          <a:noFill/>
        </p:spPr>
        <p:txBody>
          <a:bodyPr wrap="square" lIns="91440" tIns="45720" rIns="91440" bIns="45720" anchor="t">
            <a:spAutoFit/>
          </a:bodyPr>
          <a:lstStyle/>
          <a:p>
            <a:pPr marL="285750" indent="-285750" eaLnBrk="1" hangingPunct="1">
              <a:buClr>
                <a:schemeClr val="accent1"/>
              </a:buClr>
              <a:buFont typeface="Wingdings" panose="05000000000000000000" pitchFamily="2" charset="2"/>
              <a:buChar char="ü"/>
              <a:defRPr/>
            </a:pPr>
            <a:r>
              <a:rPr lang="fr-FR" sz="1600" u="sng" dirty="0"/>
              <a:t>Pour venir : </a:t>
            </a:r>
          </a:p>
          <a:p>
            <a:pPr marL="261620">
              <a:defRPr/>
            </a:pPr>
            <a:r>
              <a:rPr lang="fr-FR" sz="1600" dirty="0">
                <a:latin typeface="Arial"/>
                <a:cs typeface="Arial"/>
              </a:rPr>
              <a:t>44 rue de la fraternité 82100 CASTELSARRASIN (sous-préfecture)</a:t>
            </a:r>
            <a:endParaRPr lang="fr-FR" dirty="0"/>
          </a:p>
        </p:txBody>
      </p:sp>
      <p:sp>
        <p:nvSpPr>
          <p:cNvPr id="4" name="Rectangle 3">
            <a:extLst>
              <a:ext uri="{FF2B5EF4-FFF2-40B4-BE49-F238E27FC236}">
                <a16:creationId xmlns:a16="http://schemas.microsoft.com/office/drawing/2014/main" xmlns="" id="{3D6E874E-4AE5-4B05-B382-11F94762B45F}"/>
              </a:ext>
            </a:extLst>
          </p:cNvPr>
          <p:cNvSpPr/>
          <p:nvPr/>
        </p:nvSpPr>
        <p:spPr>
          <a:xfrm>
            <a:off x="504825" y="5939806"/>
            <a:ext cx="3050835" cy="612988"/>
          </a:xfrm>
          <a:prstGeom prst="rect">
            <a:avLst/>
          </a:prstGeom>
        </p:spPr>
        <p:txBody>
          <a:bodyPr wrap="none" lIns="91440" tIns="45720" rIns="91440" bIns="45720" anchor="t">
            <a:spAutoFit/>
          </a:bodyPr>
          <a:lstStyle/>
          <a:p>
            <a:pPr marL="285750" indent="-285750" algn="ctr" fontAlgn="auto">
              <a:lnSpc>
                <a:spcPct val="80000"/>
              </a:lnSpc>
              <a:buClr>
                <a:schemeClr val="accent1"/>
              </a:buClr>
              <a:buFont typeface="Wingdings" panose="05000000000000000000" pitchFamily="2" charset="2"/>
              <a:buChar char="ü"/>
              <a:defRPr/>
            </a:pPr>
            <a:r>
              <a:rPr lang="fr-FR" sz="1600" u="sng" dirty="0"/>
              <a:t>Pour prendre rendez-vous : </a:t>
            </a:r>
          </a:p>
          <a:p>
            <a:pPr marL="363220" fontAlgn="auto">
              <a:lnSpc>
                <a:spcPct val="150000"/>
              </a:lnSpc>
              <a:buClr>
                <a:schemeClr val="accent1"/>
              </a:buClr>
              <a:defRPr/>
            </a:pPr>
            <a:r>
              <a:rPr lang="fr-FR" sz="1600" dirty="0">
                <a:latin typeface="Arial"/>
                <a:cs typeface="Arial"/>
              </a:rPr>
              <a:t>05 36 25 74 99</a:t>
            </a:r>
            <a:endParaRPr lang="fr-FR" sz="1600" dirty="0">
              <a:cs typeface="Arial"/>
            </a:endParaRPr>
          </a:p>
        </p:txBody>
      </p:sp>
    </p:spTree>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cstate="print"/>
          <a:stretch>
            <a:fillRect/>
          </a:stretch>
        </p:blipFill>
        <p:spPr>
          <a:xfrm>
            <a:off x="701714" y="5163949"/>
            <a:ext cx="1299483" cy="1436489"/>
          </a:xfrm>
          <a:prstGeom prst="rect">
            <a:avLst/>
          </a:prstGeom>
        </p:spPr>
      </p:pic>
      <p:pic>
        <p:nvPicPr>
          <p:cNvPr id="15362" name="Image 2">
            <a:extLst>
              <a:ext uri="{FF2B5EF4-FFF2-40B4-BE49-F238E27FC236}">
                <a16:creationId xmlns:a16="http://schemas.microsoft.com/office/drawing/2014/main" xmlns="" id="{F11B6B42-0925-5072-0B0E-29C636ADEBD0}"/>
              </a:ext>
            </a:extLst>
          </p:cNvPr>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657975" y="23813"/>
            <a:ext cx="2195513" cy="163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7586" name="Titre 1">
            <a:extLst>
              <a:ext uri="{FF2B5EF4-FFF2-40B4-BE49-F238E27FC236}">
                <a16:creationId xmlns:a16="http://schemas.microsoft.com/office/drawing/2014/main" xmlns="" id="{1F22D7FE-82AC-4333-A7F3-B9DE7BA28E68}"/>
              </a:ext>
            </a:extLst>
          </p:cNvPr>
          <p:cNvSpPr>
            <a:spLocks noGrp="1"/>
          </p:cNvSpPr>
          <p:nvPr>
            <p:ph type="title" idx="4294967295"/>
          </p:nvPr>
        </p:nvSpPr>
        <p:spPr>
          <a:xfrm>
            <a:off x="219075" y="244475"/>
            <a:ext cx="7289800" cy="1498600"/>
          </a:xfrm>
        </p:spPr>
        <p:txBody>
          <a:bodyPr/>
          <a:lstStyle/>
          <a:p>
            <a:pPr eaLnBrk="1" fontAlgn="auto" hangingPunct="1">
              <a:spcAft>
                <a:spcPts val="0"/>
              </a:spcAft>
              <a:defRPr/>
            </a:pPr>
            <a:r>
              <a:rPr lang="fr-FR" altLang="fr-FR" sz="4000">
                <a:solidFill>
                  <a:schemeClr val="tx2"/>
                </a:solidFill>
              </a:rPr>
              <a:t>Après la 2</a:t>
            </a:r>
            <a:r>
              <a:rPr lang="fr-FR" altLang="fr-FR" sz="4000" cap="none" baseline="30000">
                <a:solidFill>
                  <a:schemeClr val="tx2"/>
                </a:solidFill>
              </a:rPr>
              <a:t>nde</a:t>
            </a:r>
            <a:r>
              <a:rPr lang="fr-FR" altLang="fr-FR" sz="4000">
                <a:solidFill>
                  <a:schemeClr val="tx2"/>
                </a:solidFill>
              </a:rPr>
              <a:t> GT : Un choix</a:t>
            </a:r>
          </a:p>
        </p:txBody>
      </p:sp>
      <p:sp>
        <p:nvSpPr>
          <p:cNvPr id="5" name="Oval 4">
            <a:extLst>
              <a:ext uri="{FF2B5EF4-FFF2-40B4-BE49-F238E27FC236}">
                <a16:creationId xmlns:a16="http://schemas.microsoft.com/office/drawing/2014/main" xmlns="" id="{9F571ED6-C5B9-4604-AD38-3EC8CFBA74FE}"/>
              </a:ext>
            </a:extLst>
          </p:cNvPr>
          <p:cNvSpPr>
            <a:spLocks noChangeArrowheads="1"/>
          </p:cNvSpPr>
          <p:nvPr/>
        </p:nvSpPr>
        <p:spPr bwMode="auto">
          <a:xfrm>
            <a:off x="3397690" y="3005585"/>
            <a:ext cx="1477838" cy="1008063"/>
          </a:xfrm>
          <a:prstGeom prst="ellipse">
            <a:avLst/>
          </a:prstGeom>
          <a:solidFill>
            <a:srgbClr val="FFFF00"/>
          </a:solidFill>
          <a:ln>
            <a:solidFill>
              <a:srgbClr val="FFC000"/>
            </a:solidFill>
            <a:headEnd/>
            <a:tailEnd/>
          </a:ln>
          <a:effectLst>
            <a:glow rad="139700">
              <a:schemeClr val="accent5">
                <a:satMod val="175000"/>
                <a:alpha val="40000"/>
              </a:schemeClr>
            </a:glow>
          </a:effectLst>
          <a:scene3d>
            <a:camera prst="orthographicFront"/>
            <a:lightRig rig="flat" dir="t">
              <a:rot lat="0" lon="0" rev="3600000"/>
            </a:lightRig>
          </a:scene3d>
          <a:sp3d contourW="12700" prstMaterial="flat">
            <a:contourClr>
              <a:schemeClr val="accent4">
                <a:shade val="35000"/>
                <a:satMod val="160000"/>
              </a:schemeClr>
            </a:contourClr>
          </a:sp3d>
        </p:spPr>
        <p:style>
          <a:lnRef idx="0">
            <a:schemeClr val="accent4"/>
          </a:lnRef>
          <a:fillRef idx="3">
            <a:schemeClr val="accent4"/>
          </a:fillRef>
          <a:effectRef idx="3">
            <a:schemeClr val="accent4"/>
          </a:effectRef>
          <a:fontRef idx="minor">
            <a:schemeClr val="lt1"/>
          </a:fontRef>
        </p:style>
        <p:txBody>
          <a:bodyPr wrap="none" lIns="92160" tIns="46080" rIns="92160" bIns="46080" anchor="ctr"/>
          <a:lstStyle/>
          <a:p>
            <a:pPr algn="ct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fr-FR" sz="2000">
                <a:ln w="0"/>
                <a:solidFill>
                  <a:schemeClr val="tx1"/>
                </a:solidFill>
              </a:rPr>
              <a:t>Après la </a:t>
            </a:r>
          </a:p>
          <a:p>
            <a:pPr algn="ct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fr-FR" sz="2000">
                <a:ln w="0"/>
                <a:solidFill>
                  <a:schemeClr val="tx1"/>
                </a:solidFill>
              </a:rPr>
              <a:t>2</a:t>
            </a:r>
            <a:r>
              <a:rPr lang="fr-FR" sz="2000" baseline="30000">
                <a:ln w="0"/>
                <a:solidFill>
                  <a:schemeClr val="tx1"/>
                </a:solidFill>
              </a:rPr>
              <a:t>nde</a:t>
            </a:r>
            <a:r>
              <a:rPr lang="fr-FR" sz="2000">
                <a:ln w="0"/>
                <a:solidFill>
                  <a:schemeClr val="tx1"/>
                </a:solidFill>
              </a:rPr>
              <a:t> GT</a:t>
            </a:r>
          </a:p>
        </p:txBody>
      </p:sp>
      <p:sp>
        <p:nvSpPr>
          <p:cNvPr id="7" name="ZoneTexte 6">
            <a:extLst>
              <a:ext uri="{FF2B5EF4-FFF2-40B4-BE49-F238E27FC236}">
                <a16:creationId xmlns:a16="http://schemas.microsoft.com/office/drawing/2014/main" xmlns="" id="{1C8655D4-0430-4F37-A278-846F0C3B8B0E}"/>
              </a:ext>
            </a:extLst>
          </p:cNvPr>
          <p:cNvSpPr txBox="1"/>
          <p:nvPr/>
        </p:nvSpPr>
        <p:spPr>
          <a:xfrm>
            <a:off x="1923053" y="5261833"/>
            <a:ext cx="1911350" cy="1200150"/>
          </a:xfrm>
          <a:prstGeom prst="rect">
            <a:avLst/>
          </a:prstGeom>
          <a:solidFill>
            <a:srgbClr val="C00000"/>
          </a:solidFill>
        </p:spPr>
        <p:style>
          <a:lnRef idx="0">
            <a:schemeClr val="accent1"/>
          </a:lnRef>
          <a:fillRef idx="3">
            <a:schemeClr val="accent1"/>
          </a:fillRef>
          <a:effectRef idx="3">
            <a:schemeClr val="accent1"/>
          </a:effectRef>
          <a:fontRef idx="minor">
            <a:schemeClr val="lt1"/>
          </a:fontRef>
        </p:style>
        <p:txBody>
          <a:bodyPr>
            <a:spAutoFit/>
          </a:bodyPr>
          <a:lstStyle/>
          <a:p>
            <a:pPr algn="ctr" eaLnBrk="1" hangingPunct="1">
              <a:defRPr/>
            </a:pPr>
            <a:r>
              <a:rPr lang="fr-FR" b="1">
                <a:solidFill>
                  <a:prstClr val="white"/>
                </a:solidFill>
              </a:rPr>
              <a:t>Possibilité de réorientation vers la voie professionnelle</a:t>
            </a:r>
          </a:p>
        </p:txBody>
      </p:sp>
      <p:sp>
        <p:nvSpPr>
          <p:cNvPr id="6" name="Flèche vers le bas 5">
            <a:extLst>
              <a:ext uri="{FF2B5EF4-FFF2-40B4-BE49-F238E27FC236}">
                <a16:creationId xmlns:a16="http://schemas.microsoft.com/office/drawing/2014/main" xmlns="" id="{15E2B986-A4B8-40D4-B343-76E95A9F1253}"/>
              </a:ext>
            </a:extLst>
          </p:cNvPr>
          <p:cNvSpPr/>
          <p:nvPr/>
        </p:nvSpPr>
        <p:spPr>
          <a:xfrm rot="1494143">
            <a:off x="3485189" y="4084882"/>
            <a:ext cx="504056" cy="1081164"/>
          </a:xfrm>
          <a:prstGeom prst="downArrow">
            <a:avLst/>
          </a:prstGeom>
          <a:solidFill>
            <a:srgbClr val="CC0000"/>
          </a:solidFill>
          <a:ln>
            <a:noFill/>
          </a:ln>
        </p:spPr>
        <p:style>
          <a:lnRef idx="0">
            <a:schemeClr val="accent5"/>
          </a:lnRef>
          <a:fillRef idx="3">
            <a:schemeClr val="accent5"/>
          </a:fillRef>
          <a:effectRef idx="3">
            <a:schemeClr val="accent5"/>
          </a:effectRef>
          <a:fontRef idx="minor">
            <a:schemeClr val="lt1"/>
          </a:fontRef>
        </p:style>
        <p:txBody>
          <a:bodyPr anchor="ctr"/>
          <a:lstStyle/>
          <a:p>
            <a:pPr algn="ctr" eaLnBrk="1" hangingPunct="1">
              <a:defRPr/>
            </a:pPr>
            <a:endParaRPr lang="fr-FR">
              <a:solidFill>
                <a:prstClr val="white"/>
              </a:solidFill>
            </a:endParaRPr>
          </a:p>
        </p:txBody>
      </p:sp>
      <p:sp>
        <p:nvSpPr>
          <p:cNvPr id="8" name="Oval 4">
            <a:extLst>
              <a:ext uri="{FF2B5EF4-FFF2-40B4-BE49-F238E27FC236}">
                <a16:creationId xmlns:a16="http://schemas.microsoft.com/office/drawing/2014/main" xmlns="" id="{7DADE5B5-5D6C-4D96-85A5-38E50B2EED09}"/>
              </a:ext>
            </a:extLst>
          </p:cNvPr>
          <p:cNvSpPr>
            <a:spLocks noChangeArrowheads="1"/>
          </p:cNvSpPr>
          <p:nvPr/>
        </p:nvSpPr>
        <p:spPr bwMode="auto">
          <a:xfrm>
            <a:off x="7353302" y="2415340"/>
            <a:ext cx="1693862" cy="1008063"/>
          </a:xfrm>
          <a:prstGeom prst="ellipse">
            <a:avLst/>
          </a:prstGeom>
          <a:solidFill>
            <a:schemeClr val="accent3">
              <a:lumMod val="50000"/>
            </a:schemeClr>
          </a:solidFill>
          <a:ln>
            <a:headEnd/>
            <a:tailEnd/>
          </a:ln>
        </p:spPr>
        <p:style>
          <a:lnRef idx="0">
            <a:schemeClr val="accent6"/>
          </a:lnRef>
          <a:fillRef idx="3">
            <a:schemeClr val="accent6"/>
          </a:fillRef>
          <a:effectRef idx="3">
            <a:schemeClr val="accent6"/>
          </a:effectRef>
          <a:fontRef idx="minor">
            <a:schemeClr val="lt1"/>
          </a:fontRef>
        </p:style>
        <p:txBody>
          <a:bodyPr wrap="none" lIns="92160" tIns="46080" rIns="92160" bIns="46080" anchor="ctr"/>
          <a:lstStyle/>
          <a:p>
            <a:pPr marL="57150" algn="ctr" defTabSz="488950" eaLnBrk="1" hangingPunct="1">
              <a:lnSpc>
                <a:spcPct val="90000"/>
              </a:lnSpc>
              <a:spcAft>
                <a:spcPct val="15000"/>
              </a:spcAft>
              <a:defRPr/>
            </a:pPr>
            <a:r>
              <a:rPr lang="fr-FR" sz="1600" b="1">
                <a:solidFill>
                  <a:schemeClr val="bg1"/>
                </a:solidFill>
              </a:rPr>
              <a:t>Bac STI2D</a:t>
            </a:r>
            <a:endParaRPr lang="fr-FR" sz="1600">
              <a:solidFill>
                <a:schemeClr val="bg1"/>
              </a:solidFill>
            </a:endParaRPr>
          </a:p>
          <a:p>
            <a:pPr marL="57150" algn="ctr" defTabSz="488950" eaLnBrk="1" hangingPunct="1">
              <a:lnSpc>
                <a:spcPct val="90000"/>
              </a:lnSpc>
              <a:spcAft>
                <a:spcPct val="15000"/>
              </a:spcAft>
              <a:defRPr/>
            </a:pPr>
            <a:r>
              <a:rPr lang="fr-FR" sz="1200">
                <a:solidFill>
                  <a:schemeClr val="bg1"/>
                </a:solidFill>
              </a:rPr>
              <a:t>Industrie et </a:t>
            </a:r>
          </a:p>
          <a:p>
            <a:pPr marL="57150" algn="ctr" defTabSz="488950" eaLnBrk="1" hangingPunct="1">
              <a:lnSpc>
                <a:spcPct val="90000"/>
              </a:lnSpc>
              <a:spcAft>
                <a:spcPct val="15000"/>
              </a:spcAft>
              <a:defRPr/>
            </a:pPr>
            <a:r>
              <a:rPr lang="fr-FR" sz="1200">
                <a:solidFill>
                  <a:schemeClr val="bg1"/>
                </a:solidFill>
              </a:rPr>
              <a:t>Développement </a:t>
            </a:r>
          </a:p>
          <a:p>
            <a:pPr marL="57150" algn="ctr" defTabSz="488950" eaLnBrk="1" hangingPunct="1">
              <a:lnSpc>
                <a:spcPct val="90000"/>
              </a:lnSpc>
              <a:spcAft>
                <a:spcPct val="15000"/>
              </a:spcAft>
              <a:defRPr/>
            </a:pPr>
            <a:r>
              <a:rPr lang="fr-FR" sz="1200">
                <a:solidFill>
                  <a:schemeClr val="bg1"/>
                </a:solidFill>
              </a:rPr>
              <a:t>Durable</a:t>
            </a:r>
          </a:p>
        </p:txBody>
      </p:sp>
      <p:sp>
        <p:nvSpPr>
          <p:cNvPr id="9" name="Oval 4">
            <a:extLst>
              <a:ext uri="{FF2B5EF4-FFF2-40B4-BE49-F238E27FC236}">
                <a16:creationId xmlns:a16="http://schemas.microsoft.com/office/drawing/2014/main" xmlns="" id="{593EE17B-470D-4039-8765-DC9D2982DE75}"/>
              </a:ext>
            </a:extLst>
          </p:cNvPr>
          <p:cNvSpPr>
            <a:spLocks noChangeArrowheads="1"/>
          </p:cNvSpPr>
          <p:nvPr/>
        </p:nvSpPr>
        <p:spPr bwMode="auto">
          <a:xfrm>
            <a:off x="6394001" y="5690608"/>
            <a:ext cx="1806232" cy="1008063"/>
          </a:xfrm>
          <a:prstGeom prst="ellipse">
            <a:avLst/>
          </a:prstGeom>
          <a:solidFill>
            <a:schemeClr val="accent6">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wrap="none" lIns="92160" tIns="46080" rIns="92160" bIns="46080" anchor="ctr"/>
          <a:lstStyle/>
          <a:p>
            <a:pPr algn="ct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fr-FR" sz="1600" b="1">
                <a:solidFill>
                  <a:srgbClr val="9F2936">
                    <a:lumMod val="50000"/>
                  </a:srgbClr>
                </a:solidFill>
              </a:rPr>
              <a:t>Bac S2TMD </a:t>
            </a:r>
            <a:r>
              <a:rPr lang="fr-FR" sz="1600">
                <a:solidFill>
                  <a:srgbClr val="9F2936">
                    <a:lumMod val="50000"/>
                  </a:srgbClr>
                </a:solidFill>
              </a:rPr>
              <a:t>: </a:t>
            </a:r>
          </a:p>
          <a:p>
            <a:pPr algn="ct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fr-FR" sz="1600">
                <a:solidFill>
                  <a:srgbClr val="9F2936">
                    <a:lumMod val="50000"/>
                  </a:srgbClr>
                </a:solidFill>
              </a:rPr>
              <a:t>Théâtre, Musique </a:t>
            </a:r>
          </a:p>
          <a:p>
            <a:pPr algn="ct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fr-FR" sz="1600">
                <a:solidFill>
                  <a:srgbClr val="9F2936">
                    <a:lumMod val="50000"/>
                  </a:srgbClr>
                </a:solidFill>
              </a:rPr>
              <a:t>et Danse</a:t>
            </a:r>
          </a:p>
        </p:txBody>
      </p:sp>
      <p:sp>
        <p:nvSpPr>
          <p:cNvPr id="10" name="Oval 4">
            <a:extLst>
              <a:ext uri="{FF2B5EF4-FFF2-40B4-BE49-F238E27FC236}">
                <a16:creationId xmlns:a16="http://schemas.microsoft.com/office/drawing/2014/main" xmlns="" id="{28A7A398-6966-450D-9035-AE9D36C57018}"/>
              </a:ext>
            </a:extLst>
          </p:cNvPr>
          <p:cNvSpPr>
            <a:spLocks noChangeArrowheads="1"/>
          </p:cNvSpPr>
          <p:nvPr/>
        </p:nvSpPr>
        <p:spPr bwMode="auto">
          <a:xfrm>
            <a:off x="3289677" y="1291555"/>
            <a:ext cx="1693862" cy="1008063"/>
          </a:xfrm>
          <a:prstGeom prst="ellipse">
            <a:avLst/>
          </a:prstGeom>
          <a:solidFill>
            <a:srgbClr val="FFC000"/>
          </a:solidFill>
          <a:ln>
            <a:headEnd/>
            <a:tailEnd/>
          </a:ln>
        </p:spPr>
        <p:style>
          <a:lnRef idx="0">
            <a:schemeClr val="accent6"/>
          </a:lnRef>
          <a:fillRef idx="3">
            <a:schemeClr val="accent6"/>
          </a:fillRef>
          <a:effectRef idx="3">
            <a:schemeClr val="accent6"/>
          </a:effectRef>
          <a:fontRef idx="minor">
            <a:schemeClr val="lt1"/>
          </a:fontRef>
        </p:style>
        <p:txBody>
          <a:bodyPr wrap="none" lIns="92160" tIns="46080" rIns="92160" bIns="46080" anchor="ctr"/>
          <a:lstStyle/>
          <a:p>
            <a:pPr marL="57150" algn="ctr" eaLnBrk="1" fontAlgn="auto" hangingPunct="1">
              <a:spcBef>
                <a:spcPts val="0"/>
              </a:spcBef>
              <a:spcAft>
                <a:spcPts val="0"/>
              </a:spcAft>
              <a:defRPr/>
            </a:pPr>
            <a:r>
              <a:rPr lang="fr-FR" sz="1600" b="1">
                <a:solidFill>
                  <a:srgbClr val="9F2936">
                    <a:lumMod val="50000"/>
                  </a:srgbClr>
                </a:solidFill>
              </a:rPr>
              <a:t>Bac STHR : </a:t>
            </a:r>
          </a:p>
          <a:p>
            <a:pPr marL="57150" algn="ctr" eaLnBrk="1" fontAlgn="auto" hangingPunct="1">
              <a:spcBef>
                <a:spcPts val="0"/>
              </a:spcBef>
              <a:spcAft>
                <a:spcPts val="0"/>
              </a:spcAft>
              <a:defRPr/>
            </a:pPr>
            <a:r>
              <a:rPr lang="fr-FR" sz="1600">
                <a:solidFill>
                  <a:srgbClr val="9F2936">
                    <a:lumMod val="50000"/>
                  </a:srgbClr>
                </a:solidFill>
              </a:rPr>
              <a:t>Hôtellerie et </a:t>
            </a:r>
          </a:p>
          <a:p>
            <a:pPr marL="57150" algn="ctr" eaLnBrk="1" fontAlgn="auto" hangingPunct="1">
              <a:spcBef>
                <a:spcPts val="0"/>
              </a:spcBef>
              <a:spcAft>
                <a:spcPts val="0"/>
              </a:spcAft>
              <a:defRPr/>
            </a:pPr>
            <a:r>
              <a:rPr lang="fr-FR" sz="1600">
                <a:solidFill>
                  <a:srgbClr val="9F2936">
                    <a:lumMod val="50000"/>
                  </a:srgbClr>
                </a:solidFill>
              </a:rPr>
              <a:t>Restauration </a:t>
            </a:r>
          </a:p>
        </p:txBody>
      </p:sp>
      <p:sp>
        <p:nvSpPr>
          <p:cNvPr id="11" name="Oval 4">
            <a:extLst>
              <a:ext uri="{FF2B5EF4-FFF2-40B4-BE49-F238E27FC236}">
                <a16:creationId xmlns:a16="http://schemas.microsoft.com/office/drawing/2014/main" xmlns="" id="{F51188E3-D04B-4D3C-A061-FB050B3D8099}"/>
              </a:ext>
            </a:extLst>
          </p:cNvPr>
          <p:cNvSpPr>
            <a:spLocks noChangeArrowheads="1"/>
          </p:cNvSpPr>
          <p:nvPr/>
        </p:nvSpPr>
        <p:spPr bwMode="auto">
          <a:xfrm>
            <a:off x="5620474" y="4682545"/>
            <a:ext cx="1693862" cy="1008063"/>
          </a:xfrm>
          <a:prstGeom prst="ellipse">
            <a:avLst/>
          </a:prstGeom>
          <a:solidFill>
            <a:schemeClr val="accent6">
              <a:lumMod val="60000"/>
              <a:lumOff val="40000"/>
            </a:schemeClr>
          </a:solidFill>
          <a:ln>
            <a:headEnd/>
            <a:tailEnd/>
          </a:ln>
        </p:spPr>
        <p:style>
          <a:lnRef idx="0">
            <a:schemeClr val="accent6"/>
          </a:lnRef>
          <a:fillRef idx="3">
            <a:schemeClr val="accent6"/>
          </a:fillRef>
          <a:effectRef idx="3">
            <a:schemeClr val="accent6"/>
          </a:effectRef>
          <a:fontRef idx="minor">
            <a:schemeClr val="lt1"/>
          </a:fontRef>
        </p:style>
        <p:txBody>
          <a:bodyPr wrap="none" lIns="92160" tIns="46080" rIns="92160" bIns="46080" anchor="ctr"/>
          <a:lstStyle/>
          <a:p>
            <a:pPr marL="57150" algn="ctr" eaLnBrk="1" fontAlgn="auto" hangingPunct="1">
              <a:spcBef>
                <a:spcPts val="0"/>
              </a:spcBef>
              <a:spcAft>
                <a:spcPts val="0"/>
              </a:spcAft>
              <a:defRPr/>
            </a:pPr>
            <a:r>
              <a:rPr lang="fr-FR" sz="1600" b="1">
                <a:solidFill>
                  <a:srgbClr val="9F2936">
                    <a:lumMod val="50000"/>
                  </a:srgbClr>
                </a:solidFill>
              </a:rPr>
              <a:t>Bac STD2A </a:t>
            </a:r>
            <a:r>
              <a:rPr lang="fr-FR" sz="1600">
                <a:solidFill>
                  <a:srgbClr val="9F2936">
                    <a:lumMod val="50000"/>
                  </a:srgbClr>
                </a:solidFill>
              </a:rPr>
              <a:t>:</a:t>
            </a:r>
          </a:p>
          <a:p>
            <a:pPr marL="57150" algn="ctr" eaLnBrk="1" fontAlgn="auto" hangingPunct="1">
              <a:spcBef>
                <a:spcPts val="0"/>
              </a:spcBef>
              <a:spcAft>
                <a:spcPts val="0"/>
              </a:spcAft>
              <a:defRPr/>
            </a:pPr>
            <a:r>
              <a:rPr lang="fr-FR" sz="1600">
                <a:solidFill>
                  <a:srgbClr val="9F2936">
                    <a:lumMod val="50000"/>
                  </a:srgbClr>
                </a:solidFill>
              </a:rPr>
              <a:t>Design et Arts</a:t>
            </a:r>
          </a:p>
          <a:p>
            <a:pPr marL="57150" algn="ctr" eaLnBrk="1" fontAlgn="auto" hangingPunct="1">
              <a:spcBef>
                <a:spcPts val="0"/>
              </a:spcBef>
              <a:spcAft>
                <a:spcPts val="0"/>
              </a:spcAft>
              <a:defRPr/>
            </a:pPr>
            <a:r>
              <a:rPr lang="fr-FR" sz="1600">
                <a:solidFill>
                  <a:srgbClr val="9F2936">
                    <a:lumMod val="50000"/>
                  </a:srgbClr>
                </a:solidFill>
              </a:rPr>
              <a:t> Appliqués</a:t>
            </a:r>
          </a:p>
        </p:txBody>
      </p:sp>
      <p:sp>
        <p:nvSpPr>
          <p:cNvPr id="12" name="Oval 4">
            <a:extLst>
              <a:ext uri="{FF2B5EF4-FFF2-40B4-BE49-F238E27FC236}">
                <a16:creationId xmlns:a16="http://schemas.microsoft.com/office/drawing/2014/main" xmlns="" id="{A803547A-00F6-44B7-A2C5-144C67F4EF7E}"/>
              </a:ext>
            </a:extLst>
          </p:cNvPr>
          <p:cNvSpPr>
            <a:spLocks noChangeArrowheads="1"/>
          </p:cNvSpPr>
          <p:nvPr/>
        </p:nvSpPr>
        <p:spPr bwMode="auto">
          <a:xfrm>
            <a:off x="7406545" y="4659918"/>
            <a:ext cx="1693862" cy="1008063"/>
          </a:xfrm>
          <a:prstGeom prst="ellipse">
            <a:avLst/>
          </a:prstGeom>
          <a:solidFill>
            <a:schemeClr val="accent3">
              <a:lumMod val="50000"/>
            </a:schemeClr>
          </a:solidFill>
          <a:ln>
            <a:headEnd/>
            <a:tailEnd/>
          </a:ln>
        </p:spPr>
        <p:style>
          <a:lnRef idx="0">
            <a:schemeClr val="accent6"/>
          </a:lnRef>
          <a:fillRef idx="3">
            <a:schemeClr val="accent6"/>
          </a:fillRef>
          <a:effectRef idx="3">
            <a:schemeClr val="accent6"/>
          </a:effectRef>
          <a:fontRef idx="minor">
            <a:schemeClr val="lt1"/>
          </a:fontRef>
        </p:style>
        <p:txBody>
          <a:bodyPr wrap="none" lIns="92160" tIns="46080" rIns="92160" bIns="46080" anchor="ctr"/>
          <a:lstStyle/>
          <a:p>
            <a:pPr marL="57150" algn="ctr" eaLnBrk="1" fontAlgn="auto" hangingPunct="1">
              <a:spcBef>
                <a:spcPts val="0"/>
              </a:spcBef>
              <a:spcAft>
                <a:spcPts val="0"/>
              </a:spcAft>
              <a:defRPr/>
            </a:pPr>
            <a:r>
              <a:rPr lang="fr-FR" sz="1600" b="1">
                <a:solidFill>
                  <a:schemeClr val="bg1"/>
                </a:solidFill>
              </a:rPr>
              <a:t>Bac STAV : </a:t>
            </a:r>
          </a:p>
          <a:p>
            <a:pPr marL="57150" algn="ctr" eaLnBrk="1" fontAlgn="auto" hangingPunct="1">
              <a:spcBef>
                <a:spcPts val="0"/>
              </a:spcBef>
              <a:spcAft>
                <a:spcPts val="0"/>
              </a:spcAft>
              <a:defRPr/>
            </a:pPr>
            <a:r>
              <a:rPr lang="fr-FR" sz="1600">
                <a:solidFill>
                  <a:schemeClr val="bg1"/>
                </a:solidFill>
              </a:rPr>
              <a:t>Agronomie et</a:t>
            </a:r>
          </a:p>
          <a:p>
            <a:pPr marL="57150" algn="ctr" eaLnBrk="1" fontAlgn="auto" hangingPunct="1">
              <a:spcBef>
                <a:spcPts val="0"/>
              </a:spcBef>
              <a:spcAft>
                <a:spcPts val="0"/>
              </a:spcAft>
              <a:defRPr/>
            </a:pPr>
            <a:r>
              <a:rPr lang="fr-FR" sz="1600">
                <a:solidFill>
                  <a:schemeClr val="bg1"/>
                </a:solidFill>
              </a:rPr>
              <a:t>du Vivant</a:t>
            </a:r>
          </a:p>
        </p:txBody>
      </p:sp>
      <p:sp>
        <p:nvSpPr>
          <p:cNvPr id="13" name="Oval 4">
            <a:extLst>
              <a:ext uri="{FF2B5EF4-FFF2-40B4-BE49-F238E27FC236}">
                <a16:creationId xmlns:a16="http://schemas.microsoft.com/office/drawing/2014/main" xmlns="" id="{63B620C8-2D2E-4E9E-B3BD-720479A793FD}"/>
              </a:ext>
            </a:extLst>
          </p:cNvPr>
          <p:cNvSpPr>
            <a:spLocks noChangeArrowheads="1"/>
          </p:cNvSpPr>
          <p:nvPr/>
        </p:nvSpPr>
        <p:spPr bwMode="auto">
          <a:xfrm>
            <a:off x="5622162" y="3524987"/>
            <a:ext cx="1693862" cy="1008063"/>
          </a:xfrm>
          <a:prstGeom prst="ellipse">
            <a:avLst/>
          </a:prstGeom>
          <a:solidFill>
            <a:schemeClr val="accent3">
              <a:lumMod val="50000"/>
            </a:schemeClr>
          </a:solidFill>
          <a:ln>
            <a:headEnd/>
            <a:tailEnd/>
          </a:ln>
        </p:spPr>
        <p:style>
          <a:lnRef idx="0">
            <a:schemeClr val="accent6"/>
          </a:lnRef>
          <a:fillRef idx="3">
            <a:schemeClr val="accent6"/>
          </a:fillRef>
          <a:effectRef idx="3">
            <a:schemeClr val="accent6"/>
          </a:effectRef>
          <a:fontRef idx="minor">
            <a:schemeClr val="lt1"/>
          </a:fontRef>
        </p:style>
        <p:txBody>
          <a:bodyPr wrap="none" lIns="92160" tIns="46080" rIns="92160" bIns="46080" anchor="ctr"/>
          <a:lstStyle/>
          <a:p>
            <a:pPr marL="57150" algn="ctr" eaLnBrk="1" fontAlgn="auto" hangingPunct="1">
              <a:spcBef>
                <a:spcPts val="0"/>
              </a:spcBef>
              <a:spcAft>
                <a:spcPts val="0"/>
              </a:spcAft>
              <a:defRPr/>
            </a:pPr>
            <a:r>
              <a:rPr lang="fr-FR" sz="1600" b="1">
                <a:solidFill>
                  <a:schemeClr val="bg1"/>
                </a:solidFill>
              </a:rPr>
              <a:t>Bac STMG </a:t>
            </a:r>
            <a:r>
              <a:rPr lang="fr-FR" sz="1600">
                <a:solidFill>
                  <a:schemeClr val="bg1"/>
                </a:solidFill>
              </a:rPr>
              <a:t>: </a:t>
            </a:r>
          </a:p>
          <a:p>
            <a:pPr marL="57150" algn="ctr" eaLnBrk="1" fontAlgn="auto" hangingPunct="1">
              <a:spcBef>
                <a:spcPts val="0"/>
              </a:spcBef>
              <a:spcAft>
                <a:spcPts val="0"/>
              </a:spcAft>
              <a:defRPr/>
            </a:pPr>
            <a:r>
              <a:rPr lang="fr-FR" sz="1600">
                <a:solidFill>
                  <a:schemeClr val="bg1"/>
                </a:solidFill>
              </a:rPr>
              <a:t>Management </a:t>
            </a:r>
          </a:p>
          <a:p>
            <a:pPr marL="57150" algn="ctr" eaLnBrk="1" fontAlgn="auto" hangingPunct="1">
              <a:spcBef>
                <a:spcPts val="0"/>
              </a:spcBef>
              <a:spcAft>
                <a:spcPts val="0"/>
              </a:spcAft>
              <a:defRPr/>
            </a:pPr>
            <a:r>
              <a:rPr lang="fr-FR" sz="1600">
                <a:solidFill>
                  <a:schemeClr val="bg1"/>
                </a:solidFill>
              </a:rPr>
              <a:t>et Gestion</a:t>
            </a:r>
          </a:p>
        </p:txBody>
      </p:sp>
      <p:sp>
        <p:nvSpPr>
          <p:cNvPr id="14" name="Oval 4">
            <a:extLst>
              <a:ext uri="{FF2B5EF4-FFF2-40B4-BE49-F238E27FC236}">
                <a16:creationId xmlns:a16="http://schemas.microsoft.com/office/drawing/2014/main" xmlns="" id="{5404AA7D-99C9-4AE1-8937-68157F30DA9D}"/>
              </a:ext>
            </a:extLst>
          </p:cNvPr>
          <p:cNvSpPr>
            <a:spLocks noChangeArrowheads="1"/>
          </p:cNvSpPr>
          <p:nvPr/>
        </p:nvSpPr>
        <p:spPr bwMode="auto">
          <a:xfrm>
            <a:off x="5625624" y="2367429"/>
            <a:ext cx="1693862" cy="1008063"/>
          </a:xfrm>
          <a:prstGeom prst="ellipse">
            <a:avLst/>
          </a:prstGeom>
          <a:solidFill>
            <a:schemeClr val="accent3">
              <a:lumMod val="50000"/>
            </a:schemeClr>
          </a:solidFill>
          <a:ln>
            <a:headEnd/>
            <a:tailEnd/>
          </a:ln>
        </p:spPr>
        <p:style>
          <a:lnRef idx="0">
            <a:schemeClr val="accent6"/>
          </a:lnRef>
          <a:fillRef idx="3">
            <a:schemeClr val="accent6"/>
          </a:fillRef>
          <a:effectRef idx="3">
            <a:schemeClr val="accent6"/>
          </a:effectRef>
          <a:fontRef idx="minor">
            <a:schemeClr val="lt1"/>
          </a:fontRef>
        </p:style>
        <p:txBody>
          <a:bodyPr wrap="none" lIns="92160" tIns="46080" rIns="92160" bIns="46080" anchor="ctr"/>
          <a:lstStyle/>
          <a:p>
            <a:pPr marL="57150" algn="ctr" defTabSz="488950" eaLnBrk="1" hangingPunct="1">
              <a:lnSpc>
                <a:spcPct val="90000"/>
              </a:lnSpc>
              <a:spcAft>
                <a:spcPct val="15000"/>
              </a:spcAft>
              <a:defRPr/>
            </a:pPr>
            <a:r>
              <a:rPr lang="fr-FR" sz="1600" b="1">
                <a:solidFill>
                  <a:schemeClr val="bg1"/>
                </a:solidFill>
              </a:rPr>
              <a:t>Bac STL </a:t>
            </a:r>
            <a:r>
              <a:rPr lang="fr-FR" sz="1600">
                <a:solidFill>
                  <a:schemeClr val="bg1"/>
                </a:solidFill>
              </a:rPr>
              <a:t>: </a:t>
            </a:r>
          </a:p>
          <a:p>
            <a:pPr marL="57150" algn="ctr" defTabSz="488950" eaLnBrk="1" hangingPunct="1">
              <a:lnSpc>
                <a:spcPct val="90000"/>
              </a:lnSpc>
              <a:spcAft>
                <a:spcPct val="15000"/>
              </a:spcAft>
              <a:defRPr/>
            </a:pPr>
            <a:r>
              <a:rPr lang="fr-FR" sz="1600">
                <a:solidFill>
                  <a:schemeClr val="bg1"/>
                </a:solidFill>
              </a:rPr>
              <a:t>Laboratoire</a:t>
            </a:r>
          </a:p>
        </p:txBody>
      </p:sp>
      <p:sp>
        <p:nvSpPr>
          <p:cNvPr id="15" name="Oval 4">
            <a:extLst>
              <a:ext uri="{FF2B5EF4-FFF2-40B4-BE49-F238E27FC236}">
                <a16:creationId xmlns:a16="http://schemas.microsoft.com/office/drawing/2014/main" xmlns="" id="{86A4963B-9FAC-4C1F-B777-6CEB74788A70}"/>
              </a:ext>
            </a:extLst>
          </p:cNvPr>
          <p:cNvSpPr>
            <a:spLocks noChangeArrowheads="1"/>
          </p:cNvSpPr>
          <p:nvPr/>
        </p:nvSpPr>
        <p:spPr bwMode="auto">
          <a:xfrm>
            <a:off x="7353302" y="3533154"/>
            <a:ext cx="1693862" cy="1008063"/>
          </a:xfrm>
          <a:prstGeom prst="ellipse">
            <a:avLst/>
          </a:prstGeom>
          <a:solidFill>
            <a:schemeClr val="accent3">
              <a:lumMod val="50000"/>
            </a:schemeClr>
          </a:solidFill>
          <a:ln>
            <a:headEnd/>
            <a:tailEnd/>
          </a:ln>
        </p:spPr>
        <p:style>
          <a:lnRef idx="0">
            <a:schemeClr val="accent6"/>
          </a:lnRef>
          <a:fillRef idx="3">
            <a:schemeClr val="accent6"/>
          </a:fillRef>
          <a:effectRef idx="3">
            <a:schemeClr val="accent6"/>
          </a:effectRef>
          <a:fontRef idx="minor">
            <a:schemeClr val="lt1"/>
          </a:fontRef>
        </p:style>
        <p:txBody>
          <a:bodyPr wrap="none" lIns="92160" tIns="46080" rIns="92160" bIns="46080" anchor="ctr"/>
          <a:lstStyle/>
          <a:p>
            <a:pPr marL="57150" algn="ctr" defTabSz="488950" eaLnBrk="1" hangingPunct="1">
              <a:lnSpc>
                <a:spcPct val="90000"/>
              </a:lnSpc>
              <a:spcAft>
                <a:spcPct val="15000"/>
              </a:spcAft>
              <a:defRPr/>
            </a:pPr>
            <a:r>
              <a:rPr lang="fr-FR" sz="1600" b="1">
                <a:solidFill>
                  <a:schemeClr val="bg1"/>
                </a:solidFill>
              </a:rPr>
              <a:t>Bac ST2S </a:t>
            </a:r>
            <a:r>
              <a:rPr lang="fr-FR" sz="1600">
                <a:solidFill>
                  <a:schemeClr val="bg1"/>
                </a:solidFill>
              </a:rPr>
              <a:t>: </a:t>
            </a:r>
          </a:p>
          <a:p>
            <a:pPr marL="57150" algn="ctr" defTabSz="488950" eaLnBrk="1" hangingPunct="1">
              <a:lnSpc>
                <a:spcPct val="90000"/>
              </a:lnSpc>
              <a:spcAft>
                <a:spcPct val="15000"/>
              </a:spcAft>
              <a:defRPr/>
            </a:pPr>
            <a:r>
              <a:rPr lang="fr-FR" sz="1600">
                <a:solidFill>
                  <a:schemeClr val="bg1"/>
                </a:solidFill>
              </a:rPr>
              <a:t>Santé et Social</a:t>
            </a:r>
          </a:p>
        </p:txBody>
      </p:sp>
      <p:sp>
        <p:nvSpPr>
          <p:cNvPr id="15397" name="ZoneTexte 19">
            <a:extLst>
              <a:ext uri="{FF2B5EF4-FFF2-40B4-BE49-F238E27FC236}">
                <a16:creationId xmlns:a16="http://schemas.microsoft.com/office/drawing/2014/main" xmlns="" id="{5AB2A210-C203-A492-7B13-2DD5757ECBAC}"/>
              </a:ext>
            </a:extLst>
          </p:cNvPr>
          <p:cNvSpPr txBox="1">
            <a:spLocks noChangeArrowheads="1"/>
          </p:cNvSpPr>
          <p:nvPr/>
        </p:nvSpPr>
        <p:spPr bwMode="auto">
          <a:xfrm>
            <a:off x="355600" y="2079625"/>
            <a:ext cx="1941513"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fr-FR" altLang="fr-FR" b="1">
                <a:solidFill>
                  <a:srgbClr val="000000"/>
                </a:solidFill>
              </a:rPr>
              <a:t>BAC GENERAL</a:t>
            </a:r>
          </a:p>
        </p:txBody>
      </p:sp>
      <p:sp>
        <p:nvSpPr>
          <p:cNvPr id="21" name="Flèche vers le bas 20">
            <a:extLst>
              <a:ext uri="{FF2B5EF4-FFF2-40B4-BE49-F238E27FC236}">
                <a16:creationId xmlns:a16="http://schemas.microsoft.com/office/drawing/2014/main" xmlns="" id="{987D294A-63A3-49A5-85BB-6ADEEB87D9BC}"/>
              </a:ext>
            </a:extLst>
          </p:cNvPr>
          <p:cNvSpPr/>
          <p:nvPr/>
        </p:nvSpPr>
        <p:spPr>
          <a:xfrm rot="5400000">
            <a:off x="2705288" y="3185580"/>
            <a:ext cx="504056" cy="648072"/>
          </a:xfrm>
          <a:prstGeom prst="downArrow">
            <a:avLst/>
          </a:prstGeom>
          <a:solidFill>
            <a:schemeClr val="accent4">
              <a:lumMod val="75000"/>
            </a:schemeClr>
          </a:solidFill>
        </p:spPr>
        <p:style>
          <a:lnRef idx="0">
            <a:schemeClr val="accent5"/>
          </a:lnRef>
          <a:fillRef idx="3">
            <a:schemeClr val="accent5"/>
          </a:fillRef>
          <a:effectRef idx="3">
            <a:schemeClr val="accent5"/>
          </a:effectRef>
          <a:fontRef idx="minor">
            <a:schemeClr val="lt1"/>
          </a:fontRef>
        </p:style>
        <p:txBody>
          <a:bodyPr anchor="ctr"/>
          <a:lstStyle/>
          <a:p>
            <a:pPr algn="ctr" eaLnBrk="1" hangingPunct="1">
              <a:defRPr/>
            </a:pPr>
            <a:endParaRPr lang="fr-FR">
              <a:solidFill>
                <a:prstClr val="white"/>
              </a:solidFill>
            </a:endParaRPr>
          </a:p>
        </p:txBody>
      </p:sp>
      <p:sp>
        <p:nvSpPr>
          <p:cNvPr id="22" name="Flèche vers le bas 21">
            <a:extLst>
              <a:ext uri="{FF2B5EF4-FFF2-40B4-BE49-F238E27FC236}">
                <a16:creationId xmlns:a16="http://schemas.microsoft.com/office/drawing/2014/main" xmlns="" id="{3104CA47-607C-444F-BD0B-95CD9F32F59D}"/>
              </a:ext>
            </a:extLst>
          </p:cNvPr>
          <p:cNvSpPr/>
          <p:nvPr/>
        </p:nvSpPr>
        <p:spPr>
          <a:xfrm rot="16200000">
            <a:off x="5049560" y="3185580"/>
            <a:ext cx="504056" cy="648072"/>
          </a:xfrm>
          <a:prstGeom prst="downArrow">
            <a:avLst/>
          </a:prstGeom>
          <a:solidFill>
            <a:schemeClr val="accent3">
              <a:lumMod val="50000"/>
            </a:schemeClr>
          </a:solidFill>
        </p:spPr>
        <p:style>
          <a:lnRef idx="0">
            <a:schemeClr val="accent5"/>
          </a:lnRef>
          <a:fillRef idx="3">
            <a:schemeClr val="accent5"/>
          </a:fillRef>
          <a:effectRef idx="3">
            <a:schemeClr val="accent5"/>
          </a:effectRef>
          <a:fontRef idx="minor">
            <a:schemeClr val="lt1"/>
          </a:fontRef>
        </p:style>
        <p:txBody>
          <a:bodyPr anchor="ctr"/>
          <a:lstStyle/>
          <a:p>
            <a:pPr algn="ctr" eaLnBrk="1" hangingPunct="1">
              <a:defRPr/>
            </a:pPr>
            <a:endParaRPr lang="fr-FR">
              <a:solidFill>
                <a:prstClr val="white"/>
              </a:solidFill>
            </a:endParaRPr>
          </a:p>
        </p:txBody>
      </p:sp>
      <p:sp>
        <p:nvSpPr>
          <p:cNvPr id="15404" name="ZoneTexte 22">
            <a:extLst>
              <a:ext uri="{FF2B5EF4-FFF2-40B4-BE49-F238E27FC236}">
                <a16:creationId xmlns:a16="http://schemas.microsoft.com/office/drawing/2014/main" xmlns="" id="{9ED1B199-F5CC-E2AF-E665-D33C312FDED4}"/>
              </a:ext>
            </a:extLst>
          </p:cNvPr>
          <p:cNvSpPr txBox="1">
            <a:spLocks noChangeArrowheads="1"/>
          </p:cNvSpPr>
          <p:nvPr/>
        </p:nvSpPr>
        <p:spPr bwMode="auto">
          <a:xfrm>
            <a:off x="6046788" y="1893888"/>
            <a:ext cx="280670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fr-FR" altLang="fr-FR" b="1">
                <a:solidFill>
                  <a:srgbClr val="000000"/>
                </a:solidFill>
              </a:rPr>
              <a:t>BAC TECHNOLOGIQUE</a:t>
            </a:r>
          </a:p>
        </p:txBody>
      </p:sp>
      <p:sp>
        <p:nvSpPr>
          <p:cNvPr id="2" name="ZoneTexte 1">
            <a:extLst>
              <a:ext uri="{FF2B5EF4-FFF2-40B4-BE49-F238E27FC236}">
                <a16:creationId xmlns:a16="http://schemas.microsoft.com/office/drawing/2014/main" xmlns="" id="{571F6DB1-7508-4195-813C-0B08B6C18795}"/>
              </a:ext>
            </a:extLst>
          </p:cNvPr>
          <p:cNvSpPr txBox="1"/>
          <p:nvPr/>
        </p:nvSpPr>
        <p:spPr>
          <a:xfrm>
            <a:off x="135239" y="2586754"/>
            <a:ext cx="2381704" cy="1754326"/>
          </a:xfrm>
          <a:prstGeom prst="rect">
            <a:avLst/>
          </a:prstGeom>
        </p:spPr>
        <p:style>
          <a:lnRef idx="0">
            <a:schemeClr val="accent5"/>
          </a:lnRef>
          <a:fillRef idx="3">
            <a:schemeClr val="accent5"/>
          </a:fillRef>
          <a:effectRef idx="3">
            <a:schemeClr val="accent5"/>
          </a:effectRef>
          <a:fontRef idx="minor">
            <a:schemeClr val="lt1"/>
          </a:fontRef>
        </p:style>
        <p:txBody>
          <a:bodyPr>
            <a:spAutoFit/>
          </a:bodyPr>
          <a:lstStyle/>
          <a:p>
            <a:pPr eaLnBrk="1" hangingPunct="1">
              <a:defRPr/>
            </a:pPr>
            <a:r>
              <a:rPr lang="fr-FR">
                <a:solidFill>
                  <a:prstClr val="white"/>
                </a:solidFill>
              </a:rPr>
              <a:t>Enseignements : </a:t>
            </a:r>
          </a:p>
          <a:p>
            <a:pPr marL="285750" indent="-285750" eaLnBrk="1" hangingPunct="1">
              <a:buFont typeface="Wingdings" panose="05000000000000000000" pitchFamily="2" charset="2"/>
              <a:buChar char="ü"/>
              <a:defRPr/>
            </a:pPr>
            <a:r>
              <a:rPr lang="fr-FR">
                <a:solidFill>
                  <a:prstClr val="white"/>
                </a:solidFill>
              </a:rPr>
              <a:t>Tronc commun</a:t>
            </a:r>
          </a:p>
          <a:p>
            <a:pPr marL="285750" indent="-285750" eaLnBrk="1" hangingPunct="1">
              <a:buFont typeface="Wingdings" panose="05000000000000000000" pitchFamily="2" charset="2"/>
              <a:buChar char="ü"/>
              <a:defRPr/>
            </a:pPr>
            <a:r>
              <a:rPr lang="fr-FR">
                <a:solidFill>
                  <a:prstClr val="white"/>
                </a:solidFill>
              </a:rPr>
              <a:t>3 enseignements de spécialité en 1</a:t>
            </a:r>
            <a:r>
              <a:rPr lang="fr-FR" baseline="30000">
                <a:solidFill>
                  <a:prstClr val="white"/>
                </a:solidFill>
              </a:rPr>
              <a:t>ère</a:t>
            </a:r>
            <a:r>
              <a:rPr lang="fr-FR">
                <a:solidFill>
                  <a:prstClr val="white"/>
                </a:solidFill>
              </a:rPr>
              <a:t> et 2 en </a:t>
            </a:r>
            <a:r>
              <a:rPr lang="fr-FR" err="1">
                <a:solidFill>
                  <a:prstClr val="white"/>
                </a:solidFill>
              </a:rPr>
              <a:t>T</a:t>
            </a:r>
            <a:r>
              <a:rPr lang="fr-FR" baseline="30000" err="1">
                <a:solidFill>
                  <a:prstClr val="white"/>
                </a:solidFill>
              </a:rPr>
              <a:t>le</a:t>
            </a:r>
            <a:endParaRPr lang="fr-FR">
              <a:solidFill>
                <a:prstClr val="white"/>
              </a:solidFill>
            </a:endParaRPr>
          </a:p>
          <a:p>
            <a:pPr marL="285750" indent="-285750" eaLnBrk="1" hangingPunct="1">
              <a:buFont typeface="Wingdings" panose="05000000000000000000" pitchFamily="2" charset="2"/>
              <a:buChar char="ü"/>
              <a:defRPr/>
            </a:pPr>
            <a:r>
              <a:rPr lang="fr-FR">
                <a:solidFill>
                  <a:prstClr val="white"/>
                </a:solidFill>
              </a:rPr>
              <a:t>optionnels</a:t>
            </a:r>
          </a:p>
        </p:txBody>
      </p:sp>
      <p:cxnSp>
        <p:nvCxnSpPr>
          <p:cNvPr id="20" name="Connecteur droit 19">
            <a:extLst>
              <a:ext uri="{FF2B5EF4-FFF2-40B4-BE49-F238E27FC236}">
                <a16:creationId xmlns:a16="http://schemas.microsoft.com/office/drawing/2014/main" xmlns="" id="{17C2A7DE-5B35-4622-9132-9A9B19FDEE7A}"/>
              </a:ext>
            </a:extLst>
          </p:cNvPr>
          <p:cNvCxnSpPr/>
          <p:nvPr/>
        </p:nvCxnSpPr>
        <p:spPr>
          <a:xfrm>
            <a:off x="185738" y="549275"/>
            <a:ext cx="0" cy="935038"/>
          </a:xfrm>
          <a:prstGeom prst="line">
            <a:avLst/>
          </a:prstGeom>
        </p:spPr>
        <p:style>
          <a:lnRef idx="1">
            <a:schemeClr val="accent1"/>
          </a:lnRef>
          <a:fillRef idx="0">
            <a:schemeClr val="accent1"/>
          </a:fillRef>
          <a:effectRef idx="0">
            <a:schemeClr val="accent1"/>
          </a:effectRef>
          <a:fontRef idx="minor">
            <a:schemeClr val="tx1"/>
          </a:fontRef>
        </p:style>
      </p:cxnSp>
      <p:sp>
        <p:nvSpPr>
          <p:cNvPr id="3" name="Flèche droite rayée 2">
            <a:extLst>
              <a:ext uri="{FF2B5EF4-FFF2-40B4-BE49-F238E27FC236}">
                <a16:creationId xmlns:a16="http://schemas.microsoft.com/office/drawing/2014/main" xmlns="" id="{294E8A73-05D6-179A-59C3-88DBB85F7D13}"/>
              </a:ext>
            </a:extLst>
          </p:cNvPr>
          <p:cNvSpPr/>
          <p:nvPr/>
        </p:nvSpPr>
        <p:spPr>
          <a:xfrm rot="16200000">
            <a:off x="3864769" y="2397919"/>
            <a:ext cx="544512" cy="444500"/>
          </a:xfrm>
          <a:prstGeom prst="stripedRightArrow">
            <a:avLst>
              <a:gd name="adj1" fmla="val 56244"/>
              <a:gd name="adj2" fmla="val 50000"/>
            </a:avLst>
          </a:prstGeom>
          <a:solidFill>
            <a:srgbClr val="FFCC00"/>
          </a:solidFill>
          <a:ln>
            <a:solidFill>
              <a:srgbClr val="FFCC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AC9E0AD2-0D65-4A55-8190-3BA4D29E8524}"/>
              </a:ext>
            </a:extLst>
          </p:cNvPr>
          <p:cNvSpPr>
            <a:spLocks noGrp="1"/>
          </p:cNvSpPr>
          <p:nvPr>
            <p:ph type="title"/>
          </p:nvPr>
        </p:nvSpPr>
        <p:spPr>
          <a:xfrm>
            <a:off x="342900" y="4959350"/>
            <a:ext cx="5829300" cy="1463675"/>
          </a:xfrm>
        </p:spPr>
        <p:txBody>
          <a:bodyPr/>
          <a:lstStyle/>
          <a:p>
            <a:pPr eaLnBrk="1" fontAlgn="auto" hangingPunct="1">
              <a:spcAft>
                <a:spcPts val="0"/>
              </a:spcAft>
              <a:defRPr/>
            </a:pPr>
            <a:r>
              <a:rPr lang="fr-FR">
                <a:solidFill>
                  <a:schemeClr val="tx1">
                    <a:lumMod val="95000"/>
                    <a:lumOff val="5000"/>
                  </a:schemeClr>
                </a:solidFill>
              </a:rPr>
              <a:t>La voie générale</a:t>
            </a:r>
          </a:p>
        </p:txBody>
      </p:sp>
      <p:sp>
        <p:nvSpPr>
          <p:cNvPr id="68611" name="Espace réservé du texte 2">
            <a:extLst>
              <a:ext uri="{FF2B5EF4-FFF2-40B4-BE49-F238E27FC236}">
                <a16:creationId xmlns:a16="http://schemas.microsoft.com/office/drawing/2014/main" xmlns="" id="{ECE7C920-BC3C-4C10-82FB-1F98B70512D9}"/>
              </a:ext>
            </a:extLst>
          </p:cNvPr>
          <p:cNvSpPr>
            <a:spLocks noGrp="1"/>
          </p:cNvSpPr>
          <p:nvPr>
            <p:ph type="body" idx="1"/>
          </p:nvPr>
        </p:nvSpPr>
        <p:spPr>
          <a:xfrm>
            <a:off x="6457950" y="4959350"/>
            <a:ext cx="2400300" cy="1463675"/>
          </a:xfrm>
        </p:spPr>
        <p:txBody>
          <a:bodyPr rtlCol="0"/>
          <a:lstStyle/>
          <a:p>
            <a:pPr eaLnBrk="1" fontAlgn="auto" hangingPunct="1">
              <a:defRPr/>
            </a:pPr>
            <a:endParaRPr lang="fr-FR" altLang="fr-FR"/>
          </a:p>
        </p:txBody>
      </p:sp>
    </p:spTree>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a:extLst>
              <a:ext uri="{FF2B5EF4-FFF2-40B4-BE49-F238E27FC236}">
                <a16:creationId xmlns:a16="http://schemas.microsoft.com/office/drawing/2014/main" xmlns="" id="{3037C090-0431-4EFA-B498-88B78C8176D0}"/>
              </a:ext>
            </a:extLst>
          </p:cNvPr>
          <p:cNvGraphicFramePr>
            <a:graphicFrameLocks noGrp="1" noChangeAspect="1"/>
          </p:cNvGraphicFramePr>
          <p:nvPr>
            <p:extLst>
              <p:ext uri="{D42A27DB-BD31-4B8C-83A1-F6EECF244321}">
                <p14:modId xmlns:p14="http://schemas.microsoft.com/office/powerpoint/2010/main" xmlns="" val="1965851367"/>
              </p:ext>
            </p:extLst>
          </p:nvPr>
        </p:nvGraphicFramePr>
        <p:xfrm>
          <a:off x="900113" y="2565400"/>
          <a:ext cx="7924800" cy="3964953"/>
        </p:xfrm>
        <a:graphic>
          <a:graphicData uri="http://schemas.openxmlformats.org/drawingml/2006/table">
            <a:tbl>
              <a:tblPr firstRow="1" bandRow="1">
                <a:tableStyleId>{5C22544A-7EE6-4342-B048-85BDC9FD1C3A}</a:tableStyleId>
              </a:tblPr>
              <a:tblGrid>
                <a:gridCol w="5050370">
                  <a:extLst>
                    <a:ext uri="{9D8B030D-6E8A-4147-A177-3AD203B41FA5}">
                      <a16:colId xmlns:a16="http://schemas.microsoft.com/office/drawing/2014/main" xmlns="" val="20000"/>
                    </a:ext>
                  </a:extLst>
                </a:gridCol>
                <a:gridCol w="1467475">
                  <a:extLst>
                    <a:ext uri="{9D8B030D-6E8A-4147-A177-3AD203B41FA5}">
                      <a16:colId xmlns:a16="http://schemas.microsoft.com/office/drawing/2014/main" xmlns="" val="20001"/>
                    </a:ext>
                  </a:extLst>
                </a:gridCol>
                <a:gridCol w="1406955">
                  <a:extLst>
                    <a:ext uri="{9D8B030D-6E8A-4147-A177-3AD203B41FA5}">
                      <a16:colId xmlns:a16="http://schemas.microsoft.com/office/drawing/2014/main" xmlns="" val="20002"/>
                    </a:ext>
                  </a:extLst>
                </a:gridCol>
              </a:tblGrid>
              <a:tr h="635241">
                <a:tc>
                  <a:txBody>
                    <a:bodyPr/>
                    <a:lstStyle/>
                    <a:p>
                      <a:r>
                        <a:rPr lang="fr-FR" sz="2000" dirty="0"/>
                        <a:t> 1► SOCLE</a:t>
                      </a:r>
                      <a:r>
                        <a:rPr lang="fr-FR" sz="2000" baseline="0" dirty="0"/>
                        <a:t> DE CULTURE COMMUNE</a:t>
                      </a:r>
                      <a:r>
                        <a:rPr lang="fr-FR" sz="2000" dirty="0"/>
                        <a:t> </a:t>
                      </a:r>
                      <a:endParaRPr lang="fr-FR" sz="2000" b="1" dirty="0">
                        <a:solidFill>
                          <a:schemeClr val="bg1"/>
                        </a:solidFill>
                        <a:latin typeface="+mn-lt"/>
                      </a:endParaRPr>
                    </a:p>
                  </a:txBody>
                  <a:tcPr marL="91430" marR="91430" marT="45722" marB="45722" anchor="ctr">
                    <a:solidFill>
                      <a:srgbClr val="C00000"/>
                    </a:solidFill>
                  </a:tcPr>
                </a:tc>
                <a:tc>
                  <a:txBody>
                    <a:bodyPr/>
                    <a:lstStyle/>
                    <a:p>
                      <a:pPr algn="ctr"/>
                      <a:r>
                        <a:rPr lang="fr-FR" sz="2000"/>
                        <a:t>1</a:t>
                      </a:r>
                      <a:r>
                        <a:rPr lang="fr-FR" sz="2000" baseline="30000"/>
                        <a:t>re</a:t>
                      </a:r>
                      <a:endParaRPr lang="fr-FR" sz="2000" b="1" baseline="30000">
                        <a:solidFill>
                          <a:schemeClr val="bg1"/>
                        </a:solidFill>
                        <a:latin typeface="+mn-lt"/>
                      </a:endParaRPr>
                    </a:p>
                  </a:txBody>
                  <a:tcPr marL="91430" marR="91430" marT="45722" marB="45722" anchor="ctr">
                    <a:solidFill>
                      <a:srgbClr val="C00000"/>
                    </a:solidFill>
                  </a:tcPr>
                </a:tc>
                <a:tc>
                  <a:txBody>
                    <a:bodyPr/>
                    <a:lstStyle/>
                    <a:p>
                      <a:pPr algn="ctr"/>
                      <a:r>
                        <a:rPr lang="fr-FR" sz="2000"/>
                        <a:t>T</a:t>
                      </a:r>
                      <a:r>
                        <a:rPr lang="fr-FR" sz="2000" baseline="30000"/>
                        <a:t>ale</a:t>
                      </a:r>
                      <a:endParaRPr lang="fr-FR" sz="2000" b="1" baseline="30000">
                        <a:solidFill>
                          <a:schemeClr val="bg1"/>
                        </a:solidFill>
                        <a:latin typeface="+mn-lt"/>
                      </a:endParaRPr>
                    </a:p>
                  </a:txBody>
                  <a:tcPr marL="91430" marR="91430" marT="45722" marB="45722" anchor="ctr">
                    <a:solidFill>
                      <a:srgbClr val="C00000"/>
                    </a:solidFill>
                  </a:tcPr>
                </a:tc>
                <a:extLst>
                  <a:ext uri="{0D108BD9-81ED-4DB2-BD59-A6C34878D82A}">
                    <a16:rowId xmlns:a16="http://schemas.microsoft.com/office/drawing/2014/main" xmlns="" val="10000"/>
                  </a:ext>
                </a:extLst>
              </a:tr>
              <a:tr h="555934">
                <a:tc>
                  <a:txBody>
                    <a:bodyPr/>
                    <a:lstStyle/>
                    <a:p>
                      <a:pPr algn="r"/>
                      <a:r>
                        <a:rPr lang="fr-FR" sz="2000"/>
                        <a:t>Français</a:t>
                      </a:r>
                      <a:endParaRPr lang="fr-FR" sz="2000" b="1">
                        <a:solidFill>
                          <a:schemeClr val="bg1"/>
                        </a:solidFill>
                      </a:endParaRPr>
                    </a:p>
                  </a:txBody>
                  <a:tcPr marL="91430" marR="91430" marT="45722" marB="45722">
                    <a:solidFill>
                      <a:srgbClr val="FF7171"/>
                    </a:solidFill>
                  </a:tcPr>
                </a:tc>
                <a:tc>
                  <a:txBody>
                    <a:bodyPr/>
                    <a:lstStyle/>
                    <a:p>
                      <a:pPr algn="ctr"/>
                      <a:r>
                        <a:rPr lang="fr-FR" sz="2000"/>
                        <a:t>4h</a:t>
                      </a:r>
                      <a:endParaRPr lang="fr-FR" sz="2000" b="1">
                        <a:solidFill>
                          <a:schemeClr val="bg1"/>
                        </a:solidFill>
                      </a:endParaRPr>
                    </a:p>
                  </a:txBody>
                  <a:tcPr marL="91430" marR="91430" marT="45722" marB="45722">
                    <a:solidFill>
                      <a:srgbClr val="FF717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sz="2000"/>
                        <a:t>--</a:t>
                      </a:r>
                    </a:p>
                  </a:txBody>
                  <a:tcPr marL="91430" marR="91430" marT="45722" marB="45722">
                    <a:solidFill>
                      <a:srgbClr val="FF7171"/>
                    </a:solidFill>
                  </a:tcPr>
                </a:tc>
                <a:extLst>
                  <a:ext uri="{0D108BD9-81ED-4DB2-BD59-A6C34878D82A}">
                    <a16:rowId xmlns:a16="http://schemas.microsoft.com/office/drawing/2014/main" xmlns="" val="10001"/>
                  </a:ext>
                </a:extLst>
              </a:tr>
              <a:tr h="396254">
                <a:tc>
                  <a:txBody>
                    <a:bodyPr/>
                    <a:lstStyle/>
                    <a:p>
                      <a:pPr algn="r"/>
                      <a:r>
                        <a:rPr lang="fr-FR" sz="2000"/>
                        <a:t>Philosophie</a:t>
                      </a:r>
                      <a:endParaRPr lang="fr-FR" sz="2000" b="1">
                        <a:solidFill>
                          <a:schemeClr val="bg1"/>
                        </a:solidFill>
                      </a:endParaRPr>
                    </a:p>
                  </a:txBody>
                  <a:tcPr marL="91430" marR="91430" marT="45722" marB="45722">
                    <a:solidFill>
                      <a:srgbClr val="FFBDBD"/>
                    </a:solidFill>
                  </a:tcPr>
                </a:tc>
                <a:tc>
                  <a:txBody>
                    <a:bodyPr/>
                    <a:lstStyle/>
                    <a:p>
                      <a:pPr algn="ctr"/>
                      <a:r>
                        <a:rPr lang="fr-FR" sz="2000"/>
                        <a:t>--</a:t>
                      </a:r>
                      <a:endParaRPr lang="fr-FR" sz="2000" b="1">
                        <a:solidFill>
                          <a:schemeClr val="bg1"/>
                        </a:solidFill>
                      </a:endParaRPr>
                    </a:p>
                  </a:txBody>
                  <a:tcPr marL="91430" marR="91430" marT="45722" marB="45722">
                    <a:solidFill>
                      <a:srgbClr val="FFBDBD"/>
                    </a:solidFill>
                  </a:tcPr>
                </a:tc>
                <a:tc>
                  <a:txBody>
                    <a:bodyPr/>
                    <a:lstStyle/>
                    <a:p>
                      <a:pPr algn="ctr"/>
                      <a:r>
                        <a:rPr lang="fr-FR" sz="2000"/>
                        <a:t>4h</a:t>
                      </a:r>
                      <a:endParaRPr lang="fr-FR" sz="2000" b="1">
                        <a:solidFill>
                          <a:schemeClr val="bg1"/>
                        </a:solidFill>
                      </a:endParaRPr>
                    </a:p>
                  </a:txBody>
                  <a:tcPr marL="91430" marR="91430" marT="45722" marB="45722">
                    <a:solidFill>
                      <a:srgbClr val="FFBDBD"/>
                    </a:solidFill>
                  </a:tcPr>
                </a:tc>
                <a:extLst>
                  <a:ext uri="{0D108BD9-81ED-4DB2-BD59-A6C34878D82A}">
                    <a16:rowId xmlns:a16="http://schemas.microsoft.com/office/drawing/2014/main" xmlns="" val="10002"/>
                  </a:ext>
                </a:extLst>
              </a:tr>
              <a:tr h="396254">
                <a:tc>
                  <a:txBody>
                    <a:bodyPr/>
                    <a:lstStyle/>
                    <a:p>
                      <a:pPr algn="r"/>
                      <a:r>
                        <a:rPr lang="fr-FR" sz="2000"/>
                        <a:t>Histoire géographie</a:t>
                      </a:r>
                      <a:endParaRPr lang="fr-FR" sz="2000" b="1">
                        <a:solidFill>
                          <a:schemeClr val="bg1"/>
                        </a:solidFill>
                      </a:endParaRPr>
                    </a:p>
                  </a:txBody>
                  <a:tcPr marL="91430" marR="91430" marT="45722" marB="45722">
                    <a:solidFill>
                      <a:srgbClr val="FF7171"/>
                    </a:solidFill>
                  </a:tcPr>
                </a:tc>
                <a:tc>
                  <a:txBody>
                    <a:bodyPr/>
                    <a:lstStyle/>
                    <a:p>
                      <a:pPr algn="ctr"/>
                      <a:r>
                        <a:rPr lang="fr-FR" sz="2000"/>
                        <a:t>3h</a:t>
                      </a:r>
                      <a:endParaRPr lang="fr-FR" sz="2000" b="1">
                        <a:solidFill>
                          <a:schemeClr val="bg1"/>
                        </a:solidFill>
                      </a:endParaRPr>
                    </a:p>
                  </a:txBody>
                  <a:tcPr marL="91430" marR="91430" marT="45722" marB="45722">
                    <a:solidFill>
                      <a:srgbClr val="FF7171"/>
                    </a:solidFill>
                  </a:tcPr>
                </a:tc>
                <a:tc>
                  <a:txBody>
                    <a:bodyPr/>
                    <a:lstStyle/>
                    <a:p>
                      <a:pPr algn="ctr"/>
                      <a:r>
                        <a:rPr lang="fr-FR" sz="2000"/>
                        <a:t>3h</a:t>
                      </a:r>
                      <a:endParaRPr lang="fr-FR" sz="2000" b="1">
                        <a:solidFill>
                          <a:schemeClr val="bg1"/>
                        </a:solidFill>
                      </a:endParaRPr>
                    </a:p>
                  </a:txBody>
                  <a:tcPr marL="91430" marR="91430" marT="45722" marB="45722">
                    <a:solidFill>
                      <a:srgbClr val="FF7171"/>
                    </a:solidFill>
                  </a:tcPr>
                </a:tc>
                <a:extLst>
                  <a:ext uri="{0D108BD9-81ED-4DB2-BD59-A6C34878D82A}">
                    <a16:rowId xmlns:a16="http://schemas.microsoft.com/office/drawing/2014/main" xmlns="" val="10003"/>
                  </a:ext>
                </a:extLst>
              </a:tr>
              <a:tr h="396254">
                <a:tc>
                  <a:txBody>
                    <a:bodyPr/>
                    <a:lstStyle/>
                    <a:p>
                      <a:pPr algn="r"/>
                      <a:r>
                        <a:rPr lang="fr-FR" sz="2000"/>
                        <a:t>Enseignement moral &amp; civique</a:t>
                      </a:r>
                      <a:endParaRPr lang="fr-FR" sz="2000" b="1">
                        <a:solidFill>
                          <a:schemeClr val="bg1"/>
                        </a:solidFill>
                      </a:endParaRPr>
                    </a:p>
                  </a:txBody>
                  <a:tcPr marL="91430" marR="91430" marT="45722" marB="45722">
                    <a:solidFill>
                      <a:srgbClr val="FFBDBD"/>
                    </a:solidFill>
                  </a:tcPr>
                </a:tc>
                <a:tc>
                  <a:txBody>
                    <a:bodyPr/>
                    <a:lstStyle/>
                    <a:p>
                      <a:pPr algn="ctr"/>
                      <a:r>
                        <a:rPr lang="fr-FR" sz="2000"/>
                        <a:t>18h/an</a:t>
                      </a:r>
                      <a:endParaRPr lang="fr-FR" sz="2000" b="1">
                        <a:solidFill>
                          <a:schemeClr val="bg1"/>
                        </a:solidFill>
                      </a:endParaRPr>
                    </a:p>
                  </a:txBody>
                  <a:tcPr marL="91430" marR="91430" marT="45722" marB="45722">
                    <a:solidFill>
                      <a:srgbClr val="FFBDBD"/>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sz="2000"/>
                        <a:t>18h/an</a:t>
                      </a:r>
                      <a:endParaRPr lang="fr-FR" sz="2000" b="1">
                        <a:solidFill>
                          <a:schemeClr val="bg1"/>
                        </a:solidFill>
                      </a:endParaRPr>
                    </a:p>
                  </a:txBody>
                  <a:tcPr marL="91430" marR="91430" marT="45722" marB="45722">
                    <a:solidFill>
                      <a:srgbClr val="FFBDBD"/>
                    </a:solidFill>
                  </a:tcPr>
                </a:tc>
                <a:extLst>
                  <a:ext uri="{0D108BD9-81ED-4DB2-BD59-A6C34878D82A}">
                    <a16:rowId xmlns:a16="http://schemas.microsoft.com/office/drawing/2014/main" xmlns="" val="10004"/>
                  </a:ext>
                </a:extLst>
              </a:tr>
              <a:tr h="396254">
                <a:tc>
                  <a:txBody>
                    <a:bodyPr/>
                    <a:lstStyle/>
                    <a:p>
                      <a:pPr algn="r"/>
                      <a:r>
                        <a:rPr lang="fr-FR" sz="2000"/>
                        <a:t>LVA et LVB</a:t>
                      </a:r>
                      <a:endParaRPr lang="fr-FR" sz="2000" b="1">
                        <a:solidFill>
                          <a:schemeClr val="bg1"/>
                        </a:solidFill>
                      </a:endParaRPr>
                    </a:p>
                  </a:txBody>
                  <a:tcPr marL="91430" marR="91430" marT="45722" marB="45722">
                    <a:solidFill>
                      <a:srgbClr val="FF7171"/>
                    </a:solidFill>
                  </a:tcPr>
                </a:tc>
                <a:tc>
                  <a:txBody>
                    <a:bodyPr/>
                    <a:lstStyle/>
                    <a:p>
                      <a:pPr algn="ctr"/>
                      <a:r>
                        <a:rPr lang="fr-FR" sz="2000"/>
                        <a:t>4h30</a:t>
                      </a:r>
                      <a:endParaRPr lang="fr-FR" sz="2000" b="1">
                        <a:solidFill>
                          <a:schemeClr val="bg1"/>
                        </a:solidFill>
                      </a:endParaRPr>
                    </a:p>
                  </a:txBody>
                  <a:tcPr marL="91430" marR="91430" marT="45722" marB="45722">
                    <a:solidFill>
                      <a:srgbClr val="FF7171"/>
                    </a:solidFill>
                  </a:tcPr>
                </a:tc>
                <a:tc>
                  <a:txBody>
                    <a:bodyPr/>
                    <a:lstStyle/>
                    <a:p>
                      <a:pPr algn="ctr"/>
                      <a:r>
                        <a:rPr lang="fr-FR" sz="2000"/>
                        <a:t>4h</a:t>
                      </a:r>
                      <a:endParaRPr lang="fr-FR" sz="2000" b="1">
                        <a:solidFill>
                          <a:schemeClr val="bg1"/>
                        </a:solidFill>
                      </a:endParaRPr>
                    </a:p>
                  </a:txBody>
                  <a:tcPr marL="91430" marR="91430" marT="45722" marB="45722">
                    <a:solidFill>
                      <a:srgbClr val="FF7171"/>
                    </a:solidFill>
                  </a:tcPr>
                </a:tc>
                <a:extLst>
                  <a:ext uri="{0D108BD9-81ED-4DB2-BD59-A6C34878D82A}">
                    <a16:rowId xmlns:a16="http://schemas.microsoft.com/office/drawing/2014/main" xmlns="" val="10005"/>
                  </a:ext>
                </a:extLst>
              </a:tr>
              <a:tr h="396254">
                <a:tc>
                  <a:txBody>
                    <a:bodyPr/>
                    <a:lstStyle/>
                    <a:p>
                      <a:pPr algn="r"/>
                      <a:r>
                        <a:rPr lang="fr-FR" sz="2000"/>
                        <a:t>EPS</a:t>
                      </a:r>
                      <a:endParaRPr lang="fr-FR" sz="2000" b="1">
                        <a:solidFill>
                          <a:schemeClr val="bg1"/>
                        </a:solidFill>
                      </a:endParaRPr>
                    </a:p>
                  </a:txBody>
                  <a:tcPr marL="91430" marR="91430" marT="45722" marB="45722">
                    <a:solidFill>
                      <a:srgbClr val="FFBDBD"/>
                    </a:solidFill>
                  </a:tcPr>
                </a:tc>
                <a:tc>
                  <a:txBody>
                    <a:bodyPr/>
                    <a:lstStyle/>
                    <a:p>
                      <a:pPr algn="ctr"/>
                      <a:r>
                        <a:rPr lang="fr-FR" sz="2000"/>
                        <a:t>2h</a:t>
                      </a:r>
                      <a:endParaRPr lang="fr-FR" sz="2000" b="1">
                        <a:solidFill>
                          <a:schemeClr val="bg1"/>
                        </a:solidFill>
                      </a:endParaRPr>
                    </a:p>
                  </a:txBody>
                  <a:tcPr marL="91430" marR="91430" marT="45722" marB="45722">
                    <a:solidFill>
                      <a:srgbClr val="FFBDBD"/>
                    </a:solidFill>
                  </a:tcPr>
                </a:tc>
                <a:tc>
                  <a:txBody>
                    <a:bodyPr/>
                    <a:lstStyle/>
                    <a:p>
                      <a:pPr algn="ctr"/>
                      <a:r>
                        <a:rPr lang="fr-FR" sz="2000"/>
                        <a:t>2h</a:t>
                      </a:r>
                      <a:endParaRPr lang="fr-FR" sz="2000" b="1">
                        <a:solidFill>
                          <a:schemeClr val="bg1"/>
                        </a:solidFill>
                      </a:endParaRPr>
                    </a:p>
                  </a:txBody>
                  <a:tcPr marL="91430" marR="91430" marT="45722" marB="45722">
                    <a:solidFill>
                      <a:srgbClr val="FFBDBD"/>
                    </a:solidFill>
                  </a:tcPr>
                </a:tc>
                <a:extLst>
                  <a:ext uri="{0D108BD9-81ED-4DB2-BD59-A6C34878D82A}">
                    <a16:rowId xmlns:a16="http://schemas.microsoft.com/office/drawing/2014/main" xmlns="" val="10006"/>
                  </a:ext>
                </a:extLst>
              </a:tr>
              <a:tr h="396254">
                <a:tc>
                  <a:txBody>
                    <a:bodyPr/>
                    <a:lstStyle/>
                    <a:p>
                      <a:pPr algn="r"/>
                      <a:r>
                        <a:rPr lang="fr-FR" sz="2000" b="0" dirty="0" smtClean="0">
                          <a:solidFill>
                            <a:schemeClr val="tx1"/>
                          </a:solidFill>
                        </a:rPr>
                        <a:t>Maths</a:t>
                      </a:r>
                      <a:endParaRPr lang="fr-FR" sz="2000" b="0" dirty="0">
                        <a:solidFill>
                          <a:schemeClr val="tx1"/>
                        </a:solidFill>
                      </a:endParaRPr>
                    </a:p>
                  </a:txBody>
                  <a:tcPr marL="91430" marR="91430" marT="45722" marB="45722">
                    <a:solidFill>
                      <a:srgbClr val="FF7171"/>
                    </a:solidFill>
                  </a:tcPr>
                </a:tc>
                <a:tc>
                  <a:txBody>
                    <a:bodyPr/>
                    <a:lstStyle/>
                    <a:p>
                      <a:pPr algn="ctr"/>
                      <a:r>
                        <a:rPr lang="fr-FR" sz="2000" b="0" dirty="0" smtClean="0">
                          <a:solidFill>
                            <a:schemeClr val="tx1"/>
                          </a:solidFill>
                        </a:rPr>
                        <a:t>1h30</a:t>
                      </a:r>
                      <a:endParaRPr lang="fr-FR" sz="2000" b="0" dirty="0">
                        <a:solidFill>
                          <a:schemeClr val="tx1"/>
                        </a:solidFill>
                      </a:endParaRPr>
                    </a:p>
                  </a:txBody>
                  <a:tcPr marL="91430" marR="91430" marT="45722" marB="45722">
                    <a:solidFill>
                      <a:srgbClr val="FF7171"/>
                    </a:solidFill>
                  </a:tcPr>
                </a:tc>
                <a:tc>
                  <a:txBody>
                    <a:bodyPr/>
                    <a:lstStyle/>
                    <a:p>
                      <a:pPr algn="ctr"/>
                      <a:r>
                        <a:rPr lang="fr-FR" sz="2000" b="0" dirty="0" smtClean="0">
                          <a:solidFill>
                            <a:schemeClr val="tx1"/>
                          </a:solidFill>
                        </a:rPr>
                        <a:t>1h30</a:t>
                      </a:r>
                      <a:endParaRPr lang="fr-FR" sz="2000" b="0" dirty="0">
                        <a:solidFill>
                          <a:schemeClr val="tx1"/>
                        </a:solidFill>
                      </a:endParaRPr>
                    </a:p>
                  </a:txBody>
                  <a:tcPr marL="91430" marR="91430" marT="45722" marB="45722">
                    <a:solidFill>
                      <a:srgbClr val="FF7171"/>
                    </a:solidFill>
                  </a:tcPr>
                </a:tc>
                <a:extLst>
                  <a:ext uri="{0D108BD9-81ED-4DB2-BD59-A6C34878D82A}">
                    <a16:rowId xmlns:a16="http://schemas.microsoft.com/office/drawing/2014/main" xmlns="" val="2165472128"/>
                  </a:ext>
                </a:extLst>
              </a:tr>
              <a:tr h="396254">
                <a:tc>
                  <a:txBody>
                    <a:bodyPr/>
                    <a:lstStyle/>
                    <a:p>
                      <a:pPr algn="r"/>
                      <a:r>
                        <a:rPr lang="fr-FR" sz="2000" dirty="0"/>
                        <a:t>Enseignement scientifique</a:t>
                      </a:r>
                      <a:endParaRPr lang="fr-FR" sz="2000" b="1" dirty="0">
                        <a:solidFill>
                          <a:schemeClr val="bg1"/>
                        </a:solidFill>
                      </a:endParaRPr>
                    </a:p>
                  </a:txBody>
                  <a:tcPr marL="91430" marR="91430" marT="45722" marB="45722">
                    <a:solidFill>
                      <a:srgbClr val="FFBDBD"/>
                    </a:solidFill>
                  </a:tcPr>
                </a:tc>
                <a:tc>
                  <a:txBody>
                    <a:bodyPr/>
                    <a:lstStyle/>
                    <a:p>
                      <a:pPr algn="ctr"/>
                      <a:r>
                        <a:rPr lang="fr-FR" sz="2000" dirty="0"/>
                        <a:t>2h</a:t>
                      </a:r>
                      <a:endParaRPr lang="fr-FR" sz="2000" b="1" dirty="0">
                        <a:solidFill>
                          <a:schemeClr val="bg1"/>
                        </a:solidFill>
                      </a:endParaRPr>
                    </a:p>
                  </a:txBody>
                  <a:tcPr marL="91430" marR="91430" marT="45722" marB="45722">
                    <a:solidFill>
                      <a:srgbClr val="FFBDBD"/>
                    </a:solidFill>
                  </a:tcPr>
                </a:tc>
                <a:tc>
                  <a:txBody>
                    <a:bodyPr/>
                    <a:lstStyle/>
                    <a:p>
                      <a:pPr algn="ctr"/>
                      <a:r>
                        <a:rPr lang="fr-FR" sz="2000" dirty="0"/>
                        <a:t>2h</a:t>
                      </a:r>
                      <a:endParaRPr lang="fr-FR" sz="2000" b="1" dirty="0">
                        <a:solidFill>
                          <a:schemeClr val="bg1"/>
                        </a:solidFill>
                      </a:endParaRPr>
                    </a:p>
                  </a:txBody>
                  <a:tcPr marL="91430" marR="91430" marT="45722" marB="45722">
                    <a:solidFill>
                      <a:srgbClr val="FFBDBD"/>
                    </a:solidFill>
                  </a:tcPr>
                </a:tc>
                <a:extLst>
                  <a:ext uri="{0D108BD9-81ED-4DB2-BD59-A6C34878D82A}">
                    <a16:rowId xmlns:a16="http://schemas.microsoft.com/office/drawing/2014/main" xmlns="" val="10007"/>
                  </a:ext>
                </a:extLst>
              </a:tr>
            </a:tbl>
          </a:graphicData>
        </a:graphic>
      </p:graphicFrame>
      <p:sp>
        <p:nvSpPr>
          <p:cNvPr id="69672" name="Titre 3">
            <a:extLst>
              <a:ext uri="{FF2B5EF4-FFF2-40B4-BE49-F238E27FC236}">
                <a16:creationId xmlns:a16="http://schemas.microsoft.com/office/drawing/2014/main" xmlns="" id="{0BB34F4D-DC5B-4FDF-BB9C-AB771BFA6EC9}"/>
              </a:ext>
            </a:extLst>
          </p:cNvPr>
          <p:cNvSpPr>
            <a:spLocks noGrp="1"/>
          </p:cNvSpPr>
          <p:nvPr>
            <p:ph type="title"/>
          </p:nvPr>
        </p:nvSpPr>
        <p:spPr>
          <a:xfrm>
            <a:off x="534572" y="765175"/>
            <a:ext cx="3573194" cy="1162050"/>
          </a:xfrm>
        </p:spPr>
        <p:txBody>
          <a:bodyPr>
            <a:normAutofit/>
          </a:bodyPr>
          <a:lstStyle/>
          <a:p>
            <a:pPr eaLnBrk="1" fontAlgn="auto" hangingPunct="1">
              <a:spcAft>
                <a:spcPts val="0"/>
              </a:spcAft>
              <a:defRPr/>
            </a:pPr>
            <a:r>
              <a:rPr lang="fr-FR" altLang="fr-FR" sz="2800" dirty="0">
                <a:solidFill>
                  <a:schemeClr val="tx1">
                    <a:lumMod val="95000"/>
                    <a:lumOff val="5000"/>
                  </a:schemeClr>
                </a:solidFill>
              </a:rPr>
              <a:t>Enseignements voie générale </a:t>
            </a:r>
          </a:p>
        </p:txBody>
      </p:sp>
      <p:sp>
        <p:nvSpPr>
          <p:cNvPr id="7" name="Espace réservé du texte 6">
            <a:extLst>
              <a:ext uri="{FF2B5EF4-FFF2-40B4-BE49-F238E27FC236}">
                <a16:creationId xmlns:a16="http://schemas.microsoft.com/office/drawing/2014/main" xmlns="" id="{368B04AA-EDFF-43D8-88D8-52455AD22A68}"/>
              </a:ext>
            </a:extLst>
          </p:cNvPr>
          <p:cNvSpPr>
            <a:spLocks noGrp="1"/>
          </p:cNvSpPr>
          <p:nvPr>
            <p:ph type="body" sz="half" idx="2"/>
          </p:nvPr>
        </p:nvSpPr>
        <p:spPr>
          <a:xfrm>
            <a:off x="3995738" y="260350"/>
            <a:ext cx="4824412" cy="1854200"/>
          </a:xfrm>
        </p:spPr>
        <p:txBody>
          <a:bodyPr rtlCol="0"/>
          <a:lstStyle/>
          <a:p>
            <a:pPr eaLnBrk="1" fontAlgn="auto" hangingPunct="1">
              <a:spcBef>
                <a:spcPct val="0"/>
              </a:spcBef>
              <a:buClrTx/>
              <a:buSzTx/>
              <a:defRPr/>
            </a:pPr>
            <a:r>
              <a:rPr lang="fr-FR" sz="2000" b="1" u="sng"/>
              <a:t>4 composantes  :</a:t>
            </a:r>
          </a:p>
          <a:p>
            <a:pPr marL="355600" eaLnBrk="1" fontAlgn="auto" hangingPunct="1">
              <a:spcBef>
                <a:spcPct val="0"/>
              </a:spcBef>
              <a:buClrTx/>
              <a:buSzTx/>
              <a:defRPr/>
            </a:pPr>
            <a:r>
              <a:rPr lang="fr-FR" sz="2000" b="1">
                <a:solidFill>
                  <a:srgbClr val="C00000"/>
                </a:solidFill>
              </a:rPr>
              <a:t>1</a:t>
            </a:r>
            <a:r>
              <a:rPr lang="fr-FR" sz="2000">
                <a:solidFill>
                  <a:srgbClr val="C00000"/>
                </a:solidFill>
              </a:rPr>
              <a:t> ►</a:t>
            </a:r>
            <a:r>
              <a:rPr lang="fr-FR" sz="2000" b="1">
                <a:solidFill>
                  <a:srgbClr val="C00000"/>
                </a:solidFill>
              </a:rPr>
              <a:t> Socle de culture commune  </a:t>
            </a:r>
          </a:p>
          <a:p>
            <a:pPr marL="355600" eaLnBrk="1" fontAlgn="auto" hangingPunct="1">
              <a:spcBef>
                <a:spcPct val="0"/>
              </a:spcBef>
              <a:buClrTx/>
              <a:buSzTx/>
              <a:defRPr/>
            </a:pPr>
            <a:r>
              <a:rPr lang="fr-FR" sz="2000" b="1">
                <a:solidFill>
                  <a:schemeClr val="accent2">
                    <a:lumMod val="75000"/>
                  </a:schemeClr>
                </a:solidFill>
              </a:rPr>
              <a:t>2</a:t>
            </a:r>
            <a:r>
              <a:rPr lang="fr-FR" sz="2000">
                <a:solidFill>
                  <a:schemeClr val="accent2">
                    <a:lumMod val="75000"/>
                  </a:schemeClr>
                </a:solidFill>
              </a:rPr>
              <a:t> ►</a:t>
            </a:r>
            <a:r>
              <a:rPr lang="fr-FR" sz="2000" b="1">
                <a:solidFill>
                  <a:schemeClr val="accent2">
                    <a:lumMod val="75000"/>
                  </a:schemeClr>
                </a:solidFill>
              </a:rPr>
              <a:t> Enseignements de spécialité</a:t>
            </a:r>
          </a:p>
          <a:p>
            <a:pPr marL="355600" eaLnBrk="1" fontAlgn="auto" hangingPunct="1">
              <a:spcBef>
                <a:spcPct val="0"/>
              </a:spcBef>
              <a:buClrTx/>
              <a:buSzTx/>
              <a:defRPr/>
            </a:pPr>
            <a:r>
              <a:rPr lang="fr-FR" sz="2000" b="1">
                <a:solidFill>
                  <a:schemeClr val="accent5"/>
                </a:solidFill>
              </a:rPr>
              <a:t>3</a:t>
            </a:r>
            <a:r>
              <a:rPr lang="fr-FR" sz="2000">
                <a:solidFill>
                  <a:schemeClr val="accent5"/>
                </a:solidFill>
              </a:rPr>
              <a:t> ►</a:t>
            </a:r>
            <a:r>
              <a:rPr lang="fr-FR" sz="2000" b="1">
                <a:solidFill>
                  <a:schemeClr val="accent5"/>
                </a:solidFill>
              </a:rPr>
              <a:t> Enseignements optionnels</a:t>
            </a:r>
          </a:p>
          <a:p>
            <a:pPr marL="355600" eaLnBrk="1" fontAlgn="auto" hangingPunct="1">
              <a:spcBef>
                <a:spcPct val="0"/>
              </a:spcBef>
              <a:buClrTx/>
              <a:buSzTx/>
              <a:defRPr/>
            </a:pPr>
            <a:r>
              <a:rPr lang="fr-FR" sz="2000" b="1">
                <a:solidFill>
                  <a:srgbClr val="FFC000"/>
                </a:solidFill>
              </a:rPr>
              <a:t>4</a:t>
            </a:r>
            <a:r>
              <a:rPr lang="fr-FR" sz="2000">
                <a:solidFill>
                  <a:srgbClr val="FFC000"/>
                </a:solidFill>
              </a:rPr>
              <a:t> ►</a:t>
            </a:r>
            <a:r>
              <a:rPr lang="fr-FR" sz="2000" b="1">
                <a:solidFill>
                  <a:srgbClr val="FFC000"/>
                </a:solidFill>
              </a:rPr>
              <a:t> Orientation  </a:t>
            </a:r>
          </a:p>
        </p:txBody>
      </p:sp>
    </p:spTree>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a:extLst>
              <a:ext uri="{FF2B5EF4-FFF2-40B4-BE49-F238E27FC236}">
                <a16:creationId xmlns:a16="http://schemas.microsoft.com/office/drawing/2014/main" xmlns="" id="{680C9C34-A6D2-4192-86CC-BD1FDC2A91E5}"/>
              </a:ext>
            </a:extLst>
          </p:cNvPr>
          <p:cNvGraphicFramePr>
            <a:graphicFrameLocks noGrp="1"/>
          </p:cNvGraphicFramePr>
          <p:nvPr>
            <p:extLst>
              <p:ext uri="{D42A27DB-BD31-4B8C-83A1-F6EECF244321}">
                <p14:modId xmlns:p14="http://schemas.microsoft.com/office/powerpoint/2010/main" xmlns="" val="3504660985"/>
              </p:ext>
            </p:extLst>
          </p:nvPr>
        </p:nvGraphicFramePr>
        <p:xfrm>
          <a:off x="524655" y="1543992"/>
          <a:ext cx="8004748" cy="5314008"/>
        </p:xfrm>
        <a:graphic>
          <a:graphicData uri="http://schemas.openxmlformats.org/drawingml/2006/table">
            <a:tbl>
              <a:tblPr firstRow="1" bandRow="1">
                <a:tableStyleId>{21E4AEA4-8DFA-4A89-87EB-49C32662AFE0}</a:tableStyleId>
              </a:tblPr>
              <a:tblGrid>
                <a:gridCol w="5996506">
                  <a:extLst>
                    <a:ext uri="{9D8B030D-6E8A-4147-A177-3AD203B41FA5}">
                      <a16:colId xmlns:a16="http://schemas.microsoft.com/office/drawing/2014/main" xmlns="" val="20000"/>
                    </a:ext>
                  </a:extLst>
                </a:gridCol>
                <a:gridCol w="1010725">
                  <a:extLst>
                    <a:ext uri="{9D8B030D-6E8A-4147-A177-3AD203B41FA5}">
                      <a16:colId xmlns:a16="http://schemas.microsoft.com/office/drawing/2014/main" xmlns="" val="20001"/>
                    </a:ext>
                  </a:extLst>
                </a:gridCol>
                <a:gridCol w="997517">
                  <a:extLst>
                    <a:ext uri="{9D8B030D-6E8A-4147-A177-3AD203B41FA5}">
                      <a16:colId xmlns:a16="http://schemas.microsoft.com/office/drawing/2014/main" xmlns="" val="20002"/>
                    </a:ext>
                  </a:extLst>
                </a:gridCol>
              </a:tblGrid>
              <a:tr h="379572">
                <a:tc>
                  <a:txBody>
                    <a:bodyPr/>
                    <a:lstStyle/>
                    <a:p>
                      <a:r>
                        <a:rPr lang="fr-FR" sz="1600" dirty="0"/>
                        <a:t>2</a:t>
                      </a:r>
                      <a:r>
                        <a:rPr lang="fr-FR" sz="1600" baseline="0" dirty="0"/>
                        <a:t> </a:t>
                      </a:r>
                      <a:r>
                        <a:rPr lang="fr-FR" sz="1600" dirty="0"/>
                        <a:t>► ENSEIGNEMENTS DE SPÉCIALITÉ</a:t>
                      </a:r>
                      <a:endParaRPr lang="fr-FR" sz="1600" b="1" dirty="0">
                        <a:solidFill>
                          <a:schemeClr val="bg1"/>
                        </a:solidFill>
                      </a:endParaRPr>
                    </a:p>
                  </a:txBody>
                  <a:tcPr marL="91436" marR="91436" marT="45728" marB="45728"/>
                </a:tc>
                <a:tc>
                  <a:txBody>
                    <a:bodyPr/>
                    <a:lstStyle/>
                    <a:p>
                      <a:pPr algn="ctr"/>
                      <a:r>
                        <a:rPr lang="fr-FR" sz="1600"/>
                        <a:t>3 en 1</a:t>
                      </a:r>
                      <a:r>
                        <a:rPr lang="fr-FR" sz="1600" baseline="30000"/>
                        <a:t>re</a:t>
                      </a:r>
                      <a:endParaRPr lang="fr-FR" sz="1600" b="1" baseline="30000">
                        <a:solidFill>
                          <a:schemeClr val="bg1"/>
                        </a:solidFill>
                      </a:endParaRPr>
                    </a:p>
                  </a:txBody>
                  <a:tcPr marL="91436" marR="91436" marT="45728" marB="45728"/>
                </a:tc>
                <a:tc>
                  <a:txBody>
                    <a:bodyPr/>
                    <a:lstStyle/>
                    <a:p>
                      <a:pPr algn="ctr"/>
                      <a:r>
                        <a:rPr lang="fr-FR" sz="1600"/>
                        <a:t>2 en T</a:t>
                      </a:r>
                      <a:r>
                        <a:rPr lang="fr-FR" sz="1600" baseline="30000"/>
                        <a:t>ale</a:t>
                      </a:r>
                      <a:endParaRPr lang="fr-FR" sz="1600" b="1" baseline="30000">
                        <a:solidFill>
                          <a:schemeClr val="bg1"/>
                        </a:solidFill>
                      </a:endParaRPr>
                    </a:p>
                  </a:txBody>
                  <a:tcPr marL="91436" marR="91436" marT="45728" marB="45728"/>
                </a:tc>
                <a:extLst>
                  <a:ext uri="{0D108BD9-81ED-4DB2-BD59-A6C34878D82A}">
                    <a16:rowId xmlns:a16="http://schemas.microsoft.com/office/drawing/2014/main" xmlns="" val="10000"/>
                  </a:ext>
                </a:extLst>
              </a:tr>
              <a:tr h="379572">
                <a:tc>
                  <a:txBody>
                    <a:bodyPr/>
                    <a:lstStyle/>
                    <a:p>
                      <a:pPr algn="r"/>
                      <a:r>
                        <a:rPr lang="fr-FR" sz="1600"/>
                        <a:t>Arts</a:t>
                      </a:r>
                      <a:endParaRPr lang="fr-FR" sz="1600">
                        <a:solidFill>
                          <a:schemeClr val="tx1"/>
                        </a:solidFill>
                      </a:endParaRPr>
                    </a:p>
                  </a:txBody>
                  <a:tcPr marL="91436" marR="91436" marT="45728" marB="45728"/>
                </a:tc>
                <a:tc>
                  <a:txBody>
                    <a:bodyPr/>
                    <a:lstStyle/>
                    <a:p>
                      <a:pPr algn="ctr"/>
                      <a:r>
                        <a:rPr lang="fr-FR" sz="1600"/>
                        <a:t>4h</a:t>
                      </a:r>
                      <a:endParaRPr lang="fr-FR" sz="1600">
                        <a:solidFill>
                          <a:schemeClr val="tx1"/>
                        </a:solidFill>
                      </a:endParaRPr>
                    </a:p>
                  </a:txBody>
                  <a:tcPr marL="91436" marR="91436" marT="45728" marB="45728"/>
                </a:tc>
                <a:tc>
                  <a:txBody>
                    <a:bodyPr/>
                    <a:lstStyle/>
                    <a:p>
                      <a:pPr algn="ctr"/>
                      <a:r>
                        <a:rPr lang="fr-FR" sz="1600"/>
                        <a:t>6h</a:t>
                      </a:r>
                      <a:endParaRPr lang="fr-FR" sz="1600">
                        <a:solidFill>
                          <a:schemeClr val="tx1"/>
                        </a:solidFill>
                      </a:endParaRPr>
                    </a:p>
                  </a:txBody>
                  <a:tcPr marL="91436" marR="91436" marT="45728" marB="45728"/>
                </a:tc>
                <a:extLst>
                  <a:ext uri="{0D108BD9-81ED-4DB2-BD59-A6C34878D82A}">
                    <a16:rowId xmlns:a16="http://schemas.microsoft.com/office/drawing/2014/main" xmlns="" val="10001"/>
                  </a:ext>
                </a:extLst>
              </a:tr>
              <a:tr h="379572">
                <a:tc>
                  <a:txBody>
                    <a:bodyPr/>
                    <a:lstStyle/>
                    <a:p>
                      <a:pPr algn="r"/>
                      <a:r>
                        <a:rPr lang="fr-FR" sz="1600"/>
                        <a:t>Biologie</a:t>
                      </a:r>
                      <a:r>
                        <a:rPr lang="fr-FR" sz="1600" baseline="0"/>
                        <a:t> écologie </a:t>
                      </a:r>
                      <a:r>
                        <a:rPr lang="fr-FR" sz="1100" baseline="0"/>
                        <a:t>(lycées agricoles)</a:t>
                      </a:r>
                      <a:endParaRPr lang="fr-FR" sz="1100">
                        <a:solidFill>
                          <a:schemeClr val="tx1"/>
                        </a:solidFill>
                      </a:endParaRPr>
                    </a:p>
                  </a:txBody>
                  <a:tcPr marL="91436" marR="91436" marT="45728" marB="45728"/>
                </a:tc>
                <a:tc>
                  <a:txBody>
                    <a:bodyPr/>
                    <a:lstStyle/>
                    <a:p>
                      <a:pPr algn="ctr"/>
                      <a:r>
                        <a:rPr lang="fr-FR" sz="1600"/>
                        <a:t>4h</a:t>
                      </a:r>
                      <a:endParaRPr lang="fr-FR" sz="1600">
                        <a:solidFill>
                          <a:schemeClr val="tx1"/>
                        </a:solidFill>
                      </a:endParaRPr>
                    </a:p>
                  </a:txBody>
                  <a:tcPr marL="91436" marR="91436" marT="45728" marB="45728"/>
                </a:tc>
                <a:tc>
                  <a:txBody>
                    <a:bodyPr/>
                    <a:lstStyle/>
                    <a:p>
                      <a:pPr algn="ctr"/>
                      <a:r>
                        <a:rPr lang="fr-FR" sz="1600" dirty="0"/>
                        <a:t>6h</a:t>
                      </a:r>
                      <a:endParaRPr lang="fr-FR" sz="1600" dirty="0">
                        <a:solidFill>
                          <a:schemeClr val="tx1"/>
                        </a:solidFill>
                      </a:endParaRPr>
                    </a:p>
                  </a:txBody>
                  <a:tcPr marL="91436" marR="91436" marT="45728" marB="45728"/>
                </a:tc>
                <a:extLst>
                  <a:ext uri="{0D108BD9-81ED-4DB2-BD59-A6C34878D82A}">
                    <a16:rowId xmlns:a16="http://schemas.microsoft.com/office/drawing/2014/main" xmlns="" val="10002"/>
                  </a:ext>
                </a:extLst>
              </a:tr>
              <a:tr h="379572">
                <a:tc>
                  <a:txBody>
                    <a:bodyPr/>
                    <a:lstStyle/>
                    <a:p>
                      <a:pPr marL="0" indent="0" algn="r"/>
                      <a:r>
                        <a:rPr lang="fr-FR" sz="1600"/>
                        <a:t>Histoire géographie, géopolitique et sc. politiques</a:t>
                      </a:r>
                      <a:endParaRPr lang="fr-FR" sz="1600">
                        <a:solidFill>
                          <a:schemeClr val="tx1"/>
                        </a:solidFill>
                      </a:endParaRPr>
                    </a:p>
                  </a:txBody>
                  <a:tcPr marL="91436" marR="91436" marT="45728" marB="45728"/>
                </a:tc>
                <a:tc>
                  <a:txBody>
                    <a:bodyPr/>
                    <a:lstStyle/>
                    <a:p>
                      <a:pPr algn="ctr"/>
                      <a:r>
                        <a:rPr lang="fr-FR" sz="1600"/>
                        <a:t>4h</a:t>
                      </a:r>
                      <a:endParaRPr lang="fr-FR" sz="1600">
                        <a:solidFill>
                          <a:schemeClr val="tx1"/>
                        </a:solidFill>
                      </a:endParaRPr>
                    </a:p>
                  </a:txBody>
                  <a:tcPr marL="91436" marR="91436" marT="45728" marB="45728"/>
                </a:tc>
                <a:tc>
                  <a:txBody>
                    <a:bodyPr/>
                    <a:lstStyle/>
                    <a:p>
                      <a:pPr algn="ctr"/>
                      <a:r>
                        <a:rPr lang="fr-FR" sz="1600"/>
                        <a:t>6h</a:t>
                      </a:r>
                      <a:endParaRPr lang="fr-FR" sz="1600">
                        <a:solidFill>
                          <a:schemeClr val="tx1"/>
                        </a:solidFill>
                      </a:endParaRPr>
                    </a:p>
                  </a:txBody>
                  <a:tcPr marL="91436" marR="91436" marT="45728" marB="45728"/>
                </a:tc>
                <a:extLst>
                  <a:ext uri="{0D108BD9-81ED-4DB2-BD59-A6C34878D82A}">
                    <a16:rowId xmlns:a16="http://schemas.microsoft.com/office/drawing/2014/main" xmlns="" val="10003"/>
                  </a:ext>
                </a:extLst>
              </a:tr>
              <a:tr h="379572">
                <a:tc>
                  <a:txBody>
                    <a:bodyPr/>
                    <a:lstStyle/>
                    <a:p>
                      <a:pPr algn="r"/>
                      <a:r>
                        <a:rPr lang="fr-FR" sz="1600"/>
                        <a:t>Humanités, littérature et philosophie</a:t>
                      </a:r>
                      <a:endParaRPr lang="fr-FR" sz="1600">
                        <a:solidFill>
                          <a:schemeClr val="tx1"/>
                        </a:solidFill>
                      </a:endParaRPr>
                    </a:p>
                  </a:txBody>
                  <a:tcPr marL="91436" marR="91436" marT="45728" marB="45728"/>
                </a:tc>
                <a:tc>
                  <a:txBody>
                    <a:bodyPr/>
                    <a:lstStyle/>
                    <a:p>
                      <a:pPr algn="ctr"/>
                      <a:r>
                        <a:rPr lang="fr-FR" sz="1600"/>
                        <a:t>4h</a:t>
                      </a:r>
                      <a:endParaRPr lang="fr-FR" sz="1600">
                        <a:solidFill>
                          <a:schemeClr val="tx1"/>
                        </a:solidFill>
                      </a:endParaRPr>
                    </a:p>
                  </a:txBody>
                  <a:tcPr marL="91436" marR="91436" marT="45728" marB="45728"/>
                </a:tc>
                <a:tc>
                  <a:txBody>
                    <a:bodyPr/>
                    <a:lstStyle/>
                    <a:p>
                      <a:pPr algn="ctr"/>
                      <a:r>
                        <a:rPr lang="fr-FR" sz="1600"/>
                        <a:t>6h</a:t>
                      </a:r>
                      <a:endParaRPr lang="fr-FR" sz="1600">
                        <a:solidFill>
                          <a:schemeClr val="tx1"/>
                        </a:solidFill>
                      </a:endParaRPr>
                    </a:p>
                  </a:txBody>
                  <a:tcPr marL="91436" marR="91436" marT="45728" marB="45728"/>
                </a:tc>
                <a:extLst>
                  <a:ext uri="{0D108BD9-81ED-4DB2-BD59-A6C34878D82A}">
                    <a16:rowId xmlns:a16="http://schemas.microsoft.com/office/drawing/2014/main" xmlns="" val="10004"/>
                  </a:ext>
                </a:extLst>
              </a:tr>
              <a:tr h="379572">
                <a:tc>
                  <a:txBody>
                    <a:bodyPr/>
                    <a:lstStyle/>
                    <a:p>
                      <a:pPr algn="r"/>
                      <a:r>
                        <a:rPr lang="fr-FR" sz="1600" dirty="0"/>
                        <a:t>Langues littératures et cultures étrangères et régionales</a:t>
                      </a:r>
                      <a:endParaRPr lang="fr-FR" sz="1600" dirty="0">
                        <a:solidFill>
                          <a:schemeClr val="tx1"/>
                        </a:solidFill>
                      </a:endParaRPr>
                    </a:p>
                  </a:txBody>
                  <a:tcPr marL="91436" marR="91436" marT="45728" marB="45728"/>
                </a:tc>
                <a:tc>
                  <a:txBody>
                    <a:bodyPr/>
                    <a:lstStyle/>
                    <a:p>
                      <a:pPr algn="ctr"/>
                      <a:r>
                        <a:rPr lang="fr-FR" sz="1600"/>
                        <a:t>4h</a:t>
                      </a:r>
                      <a:endParaRPr lang="fr-FR" sz="1600">
                        <a:solidFill>
                          <a:schemeClr val="tx1"/>
                        </a:solidFill>
                      </a:endParaRPr>
                    </a:p>
                  </a:txBody>
                  <a:tcPr marL="91436" marR="91436" marT="45728" marB="45728"/>
                </a:tc>
                <a:tc>
                  <a:txBody>
                    <a:bodyPr/>
                    <a:lstStyle/>
                    <a:p>
                      <a:pPr algn="ctr"/>
                      <a:r>
                        <a:rPr lang="fr-FR" sz="1600"/>
                        <a:t>6h</a:t>
                      </a:r>
                      <a:endParaRPr lang="fr-FR" sz="1600">
                        <a:solidFill>
                          <a:schemeClr val="tx1"/>
                        </a:solidFill>
                      </a:endParaRPr>
                    </a:p>
                  </a:txBody>
                  <a:tcPr marL="91436" marR="91436" marT="45728" marB="45728"/>
                </a:tc>
                <a:extLst>
                  <a:ext uri="{0D108BD9-81ED-4DB2-BD59-A6C34878D82A}">
                    <a16:rowId xmlns:a16="http://schemas.microsoft.com/office/drawing/2014/main" xmlns="" val="10005"/>
                  </a:ext>
                </a:extLst>
              </a:tr>
              <a:tr h="379572">
                <a:tc>
                  <a:txBody>
                    <a:bodyPr/>
                    <a:lstStyle/>
                    <a:p>
                      <a:pPr algn="r"/>
                      <a:r>
                        <a:rPr lang="fr-FR" sz="1600"/>
                        <a:t>Littérature et langues et cultures de l’Antiquité</a:t>
                      </a:r>
                      <a:endParaRPr lang="fr-FR" sz="1600">
                        <a:solidFill>
                          <a:schemeClr val="tx1"/>
                        </a:solidFill>
                      </a:endParaRPr>
                    </a:p>
                  </a:txBody>
                  <a:tcPr marL="91436" marR="91436" marT="45728" marB="45728"/>
                </a:tc>
                <a:tc>
                  <a:txBody>
                    <a:bodyPr/>
                    <a:lstStyle/>
                    <a:p>
                      <a:pPr algn="ctr"/>
                      <a:r>
                        <a:rPr lang="fr-FR" sz="1600"/>
                        <a:t>4h</a:t>
                      </a:r>
                      <a:endParaRPr lang="fr-FR" sz="1600">
                        <a:solidFill>
                          <a:schemeClr val="tx1"/>
                        </a:solidFill>
                      </a:endParaRPr>
                    </a:p>
                  </a:txBody>
                  <a:tcPr marL="91436" marR="91436" marT="45728" marB="45728"/>
                </a:tc>
                <a:tc>
                  <a:txBody>
                    <a:bodyPr/>
                    <a:lstStyle/>
                    <a:p>
                      <a:pPr algn="ctr"/>
                      <a:r>
                        <a:rPr lang="fr-FR" sz="1600"/>
                        <a:t>6h</a:t>
                      </a:r>
                      <a:endParaRPr lang="fr-FR" sz="1600">
                        <a:solidFill>
                          <a:schemeClr val="tx1"/>
                        </a:solidFill>
                      </a:endParaRPr>
                    </a:p>
                  </a:txBody>
                  <a:tcPr marL="91436" marR="91436" marT="45728" marB="45728"/>
                </a:tc>
                <a:extLst>
                  <a:ext uri="{0D108BD9-81ED-4DB2-BD59-A6C34878D82A}">
                    <a16:rowId xmlns:a16="http://schemas.microsoft.com/office/drawing/2014/main" xmlns="" val="10006"/>
                  </a:ext>
                </a:extLst>
              </a:tr>
              <a:tr h="379572">
                <a:tc>
                  <a:txBody>
                    <a:bodyPr/>
                    <a:lstStyle/>
                    <a:p>
                      <a:pPr algn="r"/>
                      <a:r>
                        <a:rPr lang="fr-FR" sz="1600"/>
                        <a:t>Mathématiques</a:t>
                      </a:r>
                      <a:endParaRPr lang="fr-FR" sz="1600">
                        <a:solidFill>
                          <a:schemeClr val="tx1"/>
                        </a:solidFill>
                      </a:endParaRPr>
                    </a:p>
                  </a:txBody>
                  <a:tcPr marL="91436" marR="91436" marT="45728" marB="45728"/>
                </a:tc>
                <a:tc>
                  <a:txBody>
                    <a:bodyPr/>
                    <a:lstStyle/>
                    <a:p>
                      <a:pPr algn="ctr"/>
                      <a:r>
                        <a:rPr lang="fr-FR" sz="1600"/>
                        <a:t>4h</a:t>
                      </a:r>
                      <a:endParaRPr lang="fr-FR" sz="1600">
                        <a:solidFill>
                          <a:schemeClr val="tx1"/>
                        </a:solidFill>
                      </a:endParaRPr>
                    </a:p>
                  </a:txBody>
                  <a:tcPr marL="91436" marR="91436" marT="45728" marB="45728"/>
                </a:tc>
                <a:tc>
                  <a:txBody>
                    <a:bodyPr/>
                    <a:lstStyle/>
                    <a:p>
                      <a:pPr algn="ctr"/>
                      <a:r>
                        <a:rPr lang="fr-FR" sz="1600"/>
                        <a:t>6h</a:t>
                      </a:r>
                      <a:endParaRPr lang="fr-FR" sz="1600">
                        <a:solidFill>
                          <a:schemeClr val="tx1"/>
                        </a:solidFill>
                      </a:endParaRPr>
                    </a:p>
                  </a:txBody>
                  <a:tcPr marL="91436" marR="91436" marT="45728" marB="45728"/>
                </a:tc>
                <a:extLst>
                  <a:ext uri="{0D108BD9-81ED-4DB2-BD59-A6C34878D82A}">
                    <a16:rowId xmlns:a16="http://schemas.microsoft.com/office/drawing/2014/main" xmlns="" val="10007"/>
                  </a:ext>
                </a:extLst>
              </a:tr>
              <a:tr h="379572">
                <a:tc>
                  <a:txBody>
                    <a:bodyPr/>
                    <a:lstStyle/>
                    <a:p>
                      <a:pPr algn="r"/>
                      <a:r>
                        <a:rPr lang="fr-FR" sz="1600"/>
                        <a:t>Numérique et sciences informatiques</a:t>
                      </a:r>
                      <a:endParaRPr lang="fr-FR" sz="1600">
                        <a:solidFill>
                          <a:schemeClr val="tx1"/>
                        </a:solidFill>
                      </a:endParaRPr>
                    </a:p>
                  </a:txBody>
                  <a:tcPr marL="91436" marR="91436" marT="45728" marB="45728"/>
                </a:tc>
                <a:tc>
                  <a:txBody>
                    <a:bodyPr/>
                    <a:lstStyle/>
                    <a:p>
                      <a:pPr algn="ctr"/>
                      <a:r>
                        <a:rPr lang="fr-FR" sz="1600"/>
                        <a:t>4h</a:t>
                      </a:r>
                      <a:endParaRPr lang="fr-FR" sz="1600">
                        <a:solidFill>
                          <a:schemeClr val="tx1"/>
                        </a:solidFill>
                      </a:endParaRPr>
                    </a:p>
                  </a:txBody>
                  <a:tcPr marL="91436" marR="91436" marT="45728" marB="45728"/>
                </a:tc>
                <a:tc>
                  <a:txBody>
                    <a:bodyPr/>
                    <a:lstStyle/>
                    <a:p>
                      <a:pPr algn="ctr"/>
                      <a:r>
                        <a:rPr lang="fr-FR" sz="1600"/>
                        <a:t>6h</a:t>
                      </a:r>
                      <a:endParaRPr lang="fr-FR" sz="1600">
                        <a:solidFill>
                          <a:schemeClr val="tx1"/>
                        </a:solidFill>
                      </a:endParaRPr>
                    </a:p>
                  </a:txBody>
                  <a:tcPr marL="91436" marR="91436" marT="45728" marB="45728"/>
                </a:tc>
                <a:extLst>
                  <a:ext uri="{0D108BD9-81ED-4DB2-BD59-A6C34878D82A}">
                    <a16:rowId xmlns:a16="http://schemas.microsoft.com/office/drawing/2014/main" xmlns="" val="10008"/>
                  </a:ext>
                </a:extLst>
              </a:tr>
              <a:tr h="379572">
                <a:tc>
                  <a:txBody>
                    <a:bodyPr/>
                    <a:lstStyle/>
                    <a:p>
                      <a:pPr algn="r"/>
                      <a:r>
                        <a:rPr lang="fr-FR" sz="1600"/>
                        <a:t>Sciences de la vie et de la terre</a:t>
                      </a:r>
                      <a:endParaRPr lang="fr-FR" sz="1600">
                        <a:solidFill>
                          <a:schemeClr val="tx1"/>
                        </a:solidFill>
                      </a:endParaRPr>
                    </a:p>
                  </a:txBody>
                  <a:tcPr marL="91436" marR="91436" marT="45728" marB="45728"/>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sz="1600"/>
                        <a:t>4h</a:t>
                      </a:r>
                      <a:endParaRPr lang="fr-FR" sz="1600">
                        <a:solidFill>
                          <a:schemeClr val="tx1"/>
                        </a:solidFill>
                      </a:endParaRPr>
                    </a:p>
                  </a:txBody>
                  <a:tcPr marL="91436" marR="91436" marT="45728" marB="45728"/>
                </a:tc>
                <a:tc>
                  <a:txBody>
                    <a:bodyPr/>
                    <a:lstStyle/>
                    <a:p>
                      <a:pPr algn="ctr"/>
                      <a:r>
                        <a:rPr lang="fr-FR" sz="1600"/>
                        <a:t>6h</a:t>
                      </a:r>
                      <a:endParaRPr lang="fr-FR" sz="1600">
                        <a:solidFill>
                          <a:schemeClr val="tx1"/>
                        </a:solidFill>
                      </a:endParaRPr>
                    </a:p>
                  </a:txBody>
                  <a:tcPr marL="91436" marR="91436" marT="45728" marB="45728"/>
                </a:tc>
                <a:extLst>
                  <a:ext uri="{0D108BD9-81ED-4DB2-BD59-A6C34878D82A}">
                    <a16:rowId xmlns:a16="http://schemas.microsoft.com/office/drawing/2014/main" xmlns="" val="10009"/>
                  </a:ext>
                </a:extLst>
              </a:tr>
              <a:tr h="379572">
                <a:tc>
                  <a:txBody>
                    <a:bodyPr/>
                    <a:lstStyle/>
                    <a:p>
                      <a:pPr algn="r"/>
                      <a:r>
                        <a:rPr lang="fr-FR" sz="1600" dirty="0"/>
                        <a:t>Sciences de </a:t>
                      </a:r>
                      <a:r>
                        <a:rPr lang="fr-FR" sz="1600" dirty="0" smtClean="0"/>
                        <a:t>l’ingénieur ( complété par 2h de Sc. </a:t>
                      </a:r>
                      <a:r>
                        <a:rPr lang="fr-FR" sz="1600" dirty="0" err="1" smtClean="0"/>
                        <a:t>Phy</a:t>
                      </a:r>
                      <a:r>
                        <a:rPr lang="fr-FR" sz="1600" dirty="0" smtClean="0"/>
                        <a:t>. En </a:t>
                      </a:r>
                      <a:r>
                        <a:rPr lang="fr-FR" sz="1600" dirty="0" err="1" smtClean="0"/>
                        <a:t>Tle</a:t>
                      </a:r>
                      <a:r>
                        <a:rPr lang="fr-FR" sz="1600" dirty="0" smtClean="0"/>
                        <a:t>)</a:t>
                      </a:r>
                      <a:endParaRPr lang="fr-FR" sz="1600" dirty="0">
                        <a:solidFill>
                          <a:schemeClr val="tx1"/>
                        </a:solidFill>
                      </a:endParaRPr>
                    </a:p>
                  </a:txBody>
                  <a:tcPr marL="91436" marR="91436" marT="45728" marB="45728"/>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sz="1600"/>
                        <a:t>4h</a:t>
                      </a:r>
                      <a:endParaRPr lang="fr-FR" sz="1600">
                        <a:solidFill>
                          <a:schemeClr val="tx1"/>
                        </a:solidFill>
                      </a:endParaRPr>
                    </a:p>
                  </a:txBody>
                  <a:tcPr marL="91436" marR="91436" marT="45728" marB="45728"/>
                </a:tc>
                <a:tc>
                  <a:txBody>
                    <a:bodyPr/>
                    <a:lstStyle/>
                    <a:p>
                      <a:pPr algn="ctr"/>
                      <a:r>
                        <a:rPr lang="fr-FR" sz="1600"/>
                        <a:t>6h</a:t>
                      </a:r>
                      <a:endParaRPr lang="fr-FR" sz="1600">
                        <a:solidFill>
                          <a:schemeClr val="tx1"/>
                        </a:solidFill>
                      </a:endParaRPr>
                    </a:p>
                  </a:txBody>
                  <a:tcPr marL="91436" marR="91436" marT="45728" marB="45728"/>
                </a:tc>
                <a:extLst>
                  <a:ext uri="{0D108BD9-81ED-4DB2-BD59-A6C34878D82A}">
                    <a16:rowId xmlns:a16="http://schemas.microsoft.com/office/drawing/2014/main" xmlns="" val="10010"/>
                  </a:ext>
                </a:extLst>
              </a:tr>
              <a:tr h="379572">
                <a:tc>
                  <a:txBody>
                    <a:bodyPr/>
                    <a:lstStyle/>
                    <a:p>
                      <a:pPr algn="r"/>
                      <a:r>
                        <a:rPr lang="fr-FR" sz="1600"/>
                        <a:t>Sciences économiques et sociales</a:t>
                      </a:r>
                      <a:endParaRPr lang="fr-FR" sz="1600">
                        <a:solidFill>
                          <a:schemeClr val="tx1"/>
                        </a:solidFill>
                      </a:endParaRPr>
                    </a:p>
                  </a:txBody>
                  <a:tcPr marL="91436" marR="91436" marT="45728" marB="45728"/>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sz="1600"/>
                        <a:t>4h</a:t>
                      </a:r>
                      <a:endParaRPr lang="fr-FR" sz="1600">
                        <a:solidFill>
                          <a:schemeClr val="tx1"/>
                        </a:solidFill>
                      </a:endParaRPr>
                    </a:p>
                  </a:txBody>
                  <a:tcPr marL="91436" marR="91436" marT="45728" marB="45728"/>
                </a:tc>
                <a:tc>
                  <a:txBody>
                    <a:bodyPr/>
                    <a:lstStyle/>
                    <a:p>
                      <a:pPr algn="ctr"/>
                      <a:r>
                        <a:rPr lang="fr-FR" sz="1600"/>
                        <a:t>6h</a:t>
                      </a:r>
                      <a:endParaRPr lang="fr-FR" sz="1600">
                        <a:solidFill>
                          <a:schemeClr val="tx1"/>
                        </a:solidFill>
                      </a:endParaRPr>
                    </a:p>
                  </a:txBody>
                  <a:tcPr marL="91436" marR="91436" marT="45728" marB="45728"/>
                </a:tc>
                <a:extLst>
                  <a:ext uri="{0D108BD9-81ED-4DB2-BD59-A6C34878D82A}">
                    <a16:rowId xmlns:a16="http://schemas.microsoft.com/office/drawing/2014/main" xmlns="" val="10011"/>
                  </a:ext>
                </a:extLst>
              </a:tr>
              <a:tr h="379572">
                <a:tc>
                  <a:txBody>
                    <a:bodyPr/>
                    <a:lstStyle/>
                    <a:p>
                      <a:pPr algn="r"/>
                      <a:r>
                        <a:rPr lang="fr-FR" sz="1600"/>
                        <a:t>Physique chimie</a:t>
                      </a:r>
                      <a:endParaRPr lang="fr-FR" sz="1600">
                        <a:solidFill>
                          <a:schemeClr val="tx1"/>
                        </a:solidFill>
                      </a:endParaRPr>
                    </a:p>
                  </a:txBody>
                  <a:tcPr marL="91436" marR="91436" marT="45728" marB="45728"/>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sz="1600"/>
                        <a:t>4h</a:t>
                      </a:r>
                      <a:endParaRPr lang="fr-FR" sz="1600">
                        <a:solidFill>
                          <a:schemeClr val="tx1"/>
                        </a:solidFill>
                      </a:endParaRPr>
                    </a:p>
                  </a:txBody>
                  <a:tcPr marL="91436" marR="91436" marT="45728" marB="45728"/>
                </a:tc>
                <a:tc>
                  <a:txBody>
                    <a:bodyPr/>
                    <a:lstStyle/>
                    <a:p>
                      <a:pPr algn="ctr"/>
                      <a:r>
                        <a:rPr lang="fr-FR" sz="1600"/>
                        <a:t>6h</a:t>
                      </a:r>
                      <a:endParaRPr lang="fr-FR" sz="1600">
                        <a:solidFill>
                          <a:schemeClr val="tx1"/>
                        </a:solidFill>
                      </a:endParaRPr>
                    </a:p>
                  </a:txBody>
                  <a:tcPr marL="91436" marR="91436" marT="45728" marB="45728"/>
                </a:tc>
                <a:extLst>
                  <a:ext uri="{0D108BD9-81ED-4DB2-BD59-A6C34878D82A}">
                    <a16:rowId xmlns:a16="http://schemas.microsoft.com/office/drawing/2014/main" xmlns="" val="10012"/>
                  </a:ext>
                </a:extLst>
              </a:tr>
              <a:tr h="379572">
                <a:tc>
                  <a:txBody>
                    <a:bodyPr/>
                    <a:lstStyle/>
                    <a:p>
                      <a:pPr algn="r"/>
                      <a:r>
                        <a:rPr lang="fr-FR" sz="1600">
                          <a:solidFill>
                            <a:schemeClr val="tx1"/>
                          </a:solidFill>
                        </a:rPr>
                        <a:t>Education physique, pratiques et cultures sportives</a:t>
                      </a:r>
                    </a:p>
                  </a:txBody>
                  <a:tcPr marL="91436" marR="91436" marT="45728" marB="45728"/>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sz="1600">
                          <a:solidFill>
                            <a:schemeClr val="tx1"/>
                          </a:solidFill>
                        </a:rPr>
                        <a:t>4h</a:t>
                      </a:r>
                    </a:p>
                  </a:txBody>
                  <a:tcPr marL="91436" marR="91436" marT="45728" marB="45728"/>
                </a:tc>
                <a:tc>
                  <a:txBody>
                    <a:bodyPr/>
                    <a:lstStyle/>
                    <a:p>
                      <a:pPr algn="ctr"/>
                      <a:r>
                        <a:rPr lang="fr-FR" sz="1600" dirty="0">
                          <a:solidFill>
                            <a:schemeClr val="tx1"/>
                          </a:solidFill>
                        </a:rPr>
                        <a:t>6h</a:t>
                      </a:r>
                    </a:p>
                  </a:txBody>
                  <a:tcPr marL="91436" marR="91436" marT="45728" marB="45728"/>
                </a:tc>
                <a:extLst>
                  <a:ext uri="{0D108BD9-81ED-4DB2-BD59-A6C34878D82A}">
                    <a16:rowId xmlns:a16="http://schemas.microsoft.com/office/drawing/2014/main" xmlns="" val="3361484188"/>
                  </a:ext>
                </a:extLst>
              </a:tr>
            </a:tbl>
          </a:graphicData>
        </a:graphic>
      </p:graphicFrame>
      <p:sp>
        <p:nvSpPr>
          <p:cNvPr id="6" name="Espace réservé du texte 6">
            <a:extLst>
              <a:ext uri="{FF2B5EF4-FFF2-40B4-BE49-F238E27FC236}">
                <a16:creationId xmlns:a16="http://schemas.microsoft.com/office/drawing/2014/main" xmlns="" id="{51678597-D3DC-44BC-B69C-9498B905D0BE}"/>
              </a:ext>
            </a:extLst>
          </p:cNvPr>
          <p:cNvSpPr txBox="1">
            <a:spLocks/>
          </p:cNvSpPr>
          <p:nvPr/>
        </p:nvSpPr>
        <p:spPr>
          <a:xfrm>
            <a:off x="4319588" y="12700"/>
            <a:ext cx="4824412" cy="1854200"/>
          </a:xfrm>
          <a:prstGeom prst="rect">
            <a:avLst/>
          </a:prstGeom>
        </p:spPr>
        <p:txBody>
          <a:bodyPr>
            <a:normAutofit/>
          </a:bodyPr>
          <a:lstStyle>
            <a:lvl1pPr marL="0" indent="0" algn="l" defTabSz="914400" rtl="0" eaLnBrk="1" latinLnBrk="0" hangingPunct="1">
              <a:lnSpc>
                <a:spcPct val="108000"/>
              </a:lnSpc>
              <a:spcBef>
                <a:spcPts val="600"/>
              </a:spcBef>
              <a:spcAft>
                <a:spcPts val="200"/>
              </a:spcAft>
              <a:buClr>
                <a:schemeClr val="accent1"/>
              </a:buClr>
              <a:buSzPct val="100000"/>
              <a:buFont typeface="Tw Cen MT" panose="020B0602020104020603"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200"/>
              </a:spcBef>
              <a:spcAft>
                <a:spcPts val="400"/>
              </a:spcAft>
              <a:buClr>
                <a:schemeClr val="accent1"/>
              </a:buClr>
              <a:buFont typeface="Wingdings 3" pitchFamily="18" charset="2"/>
              <a:buNone/>
              <a:defRPr sz="1200" kern="1200">
                <a:solidFill>
                  <a:schemeClr val="tx1"/>
                </a:solidFill>
                <a:latin typeface="+mn-lt"/>
                <a:ea typeface="+mn-ea"/>
                <a:cs typeface="+mn-cs"/>
              </a:defRPr>
            </a:lvl2pPr>
            <a:lvl3pPr marL="914400" indent="0" algn="l" defTabSz="914400" rtl="0" eaLnBrk="1" latinLnBrk="0" hangingPunct="1">
              <a:lnSpc>
                <a:spcPct val="90000"/>
              </a:lnSpc>
              <a:spcBef>
                <a:spcPts val="200"/>
              </a:spcBef>
              <a:spcAft>
                <a:spcPts val="400"/>
              </a:spcAft>
              <a:buClr>
                <a:schemeClr val="accent1"/>
              </a:buClr>
              <a:buFont typeface="Wingdings 3" pitchFamily="18" charset="2"/>
              <a:buNone/>
              <a:defRPr sz="1000" kern="1200">
                <a:solidFill>
                  <a:schemeClr val="tx1"/>
                </a:solidFill>
                <a:latin typeface="+mn-lt"/>
                <a:ea typeface="+mn-ea"/>
                <a:cs typeface="+mn-cs"/>
              </a:defRPr>
            </a:lvl3pPr>
            <a:lvl4pPr marL="1371600" indent="0" algn="l" defTabSz="914400" rtl="0" eaLnBrk="1" latinLnBrk="0" hangingPunct="1">
              <a:lnSpc>
                <a:spcPct val="90000"/>
              </a:lnSpc>
              <a:spcBef>
                <a:spcPts val="200"/>
              </a:spcBef>
              <a:spcAft>
                <a:spcPts val="400"/>
              </a:spcAft>
              <a:buClr>
                <a:schemeClr val="accent1"/>
              </a:buClr>
              <a:buFont typeface="Wingdings 3" pitchFamily="18" charset="2"/>
              <a:buNone/>
              <a:defRPr sz="900" kern="1200">
                <a:solidFill>
                  <a:schemeClr val="tx1"/>
                </a:solidFill>
                <a:latin typeface="+mn-lt"/>
                <a:ea typeface="+mn-ea"/>
                <a:cs typeface="+mn-cs"/>
              </a:defRPr>
            </a:lvl4pPr>
            <a:lvl5pPr marL="1828800" indent="0" algn="l" defTabSz="914400" rtl="0" eaLnBrk="1" latinLnBrk="0" hangingPunct="1">
              <a:lnSpc>
                <a:spcPct val="90000"/>
              </a:lnSpc>
              <a:spcBef>
                <a:spcPts val="200"/>
              </a:spcBef>
              <a:spcAft>
                <a:spcPts val="400"/>
              </a:spcAft>
              <a:buClr>
                <a:schemeClr val="accent1"/>
              </a:buClr>
              <a:buFont typeface="Wingdings 3" pitchFamily="18" charset="2"/>
              <a:buNone/>
              <a:defRPr sz="900" kern="1200">
                <a:solidFill>
                  <a:schemeClr val="tx1"/>
                </a:solidFill>
                <a:latin typeface="+mn-lt"/>
                <a:ea typeface="+mn-ea"/>
                <a:cs typeface="+mn-cs"/>
              </a:defRPr>
            </a:lvl5pPr>
            <a:lvl6pPr marL="2286000" indent="0" algn="l" defTabSz="914400" rtl="0" eaLnBrk="1" latinLnBrk="0" hangingPunct="1">
              <a:lnSpc>
                <a:spcPct val="90000"/>
              </a:lnSpc>
              <a:spcBef>
                <a:spcPts val="200"/>
              </a:spcBef>
              <a:spcAft>
                <a:spcPts val="400"/>
              </a:spcAft>
              <a:buClr>
                <a:schemeClr val="accent1"/>
              </a:buClr>
              <a:buFont typeface="Wingdings 3" pitchFamily="18" charset="2"/>
              <a:buNone/>
              <a:defRPr sz="900" kern="1200">
                <a:solidFill>
                  <a:schemeClr val="tx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Font typeface="Wingdings 3" pitchFamily="18" charset="2"/>
              <a:buNone/>
              <a:defRPr sz="900" kern="1200">
                <a:solidFill>
                  <a:schemeClr val="tx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Font typeface="Wingdings 3" pitchFamily="18" charset="2"/>
              <a:buNone/>
              <a:defRPr sz="900" kern="1200">
                <a:solidFill>
                  <a:schemeClr val="tx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Font typeface="Wingdings 3" pitchFamily="18" charset="2"/>
              <a:buNone/>
              <a:defRPr sz="900" kern="1200">
                <a:solidFill>
                  <a:schemeClr val="tx1"/>
                </a:solidFill>
                <a:latin typeface="+mn-lt"/>
                <a:ea typeface="+mn-ea"/>
                <a:cs typeface="+mn-cs"/>
              </a:defRPr>
            </a:lvl9pPr>
          </a:lstStyle>
          <a:p>
            <a:pPr fontAlgn="auto">
              <a:spcBef>
                <a:spcPct val="0"/>
              </a:spcBef>
              <a:buClrTx/>
              <a:buSzTx/>
              <a:defRPr/>
            </a:pPr>
            <a:r>
              <a:rPr lang="fr-FR" sz="1800" b="1" u="sng" dirty="0"/>
              <a:t>4 composantes  :</a:t>
            </a:r>
          </a:p>
          <a:p>
            <a:pPr marL="355600" fontAlgn="auto">
              <a:spcBef>
                <a:spcPct val="0"/>
              </a:spcBef>
              <a:buClrTx/>
              <a:buSzTx/>
              <a:defRPr/>
            </a:pPr>
            <a:r>
              <a:rPr lang="fr-FR" b="1" dirty="0">
                <a:solidFill>
                  <a:srgbClr val="C00000"/>
                </a:solidFill>
              </a:rPr>
              <a:t>1</a:t>
            </a:r>
            <a:r>
              <a:rPr lang="fr-FR" dirty="0">
                <a:solidFill>
                  <a:srgbClr val="C00000"/>
                </a:solidFill>
              </a:rPr>
              <a:t> ►</a:t>
            </a:r>
            <a:r>
              <a:rPr lang="fr-FR" b="1" dirty="0">
                <a:solidFill>
                  <a:srgbClr val="C00000"/>
                </a:solidFill>
              </a:rPr>
              <a:t> Socle de culture commune  </a:t>
            </a:r>
          </a:p>
          <a:p>
            <a:pPr marL="355600" fontAlgn="auto">
              <a:spcBef>
                <a:spcPct val="0"/>
              </a:spcBef>
              <a:buClrTx/>
              <a:buSzTx/>
              <a:defRPr/>
            </a:pPr>
            <a:r>
              <a:rPr lang="fr-FR" b="1" dirty="0">
                <a:solidFill>
                  <a:schemeClr val="accent2">
                    <a:lumMod val="75000"/>
                  </a:schemeClr>
                </a:solidFill>
              </a:rPr>
              <a:t>2</a:t>
            </a:r>
            <a:r>
              <a:rPr lang="fr-FR" dirty="0">
                <a:solidFill>
                  <a:schemeClr val="accent2">
                    <a:lumMod val="75000"/>
                  </a:schemeClr>
                </a:solidFill>
              </a:rPr>
              <a:t> ►</a:t>
            </a:r>
            <a:r>
              <a:rPr lang="fr-FR" b="1" dirty="0">
                <a:solidFill>
                  <a:schemeClr val="accent2">
                    <a:lumMod val="75000"/>
                  </a:schemeClr>
                </a:solidFill>
              </a:rPr>
              <a:t> Enseignements de spécialité</a:t>
            </a:r>
          </a:p>
          <a:p>
            <a:pPr marL="355600" fontAlgn="auto">
              <a:spcBef>
                <a:spcPct val="0"/>
              </a:spcBef>
              <a:buClrTx/>
              <a:buSzTx/>
              <a:defRPr/>
            </a:pPr>
            <a:r>
              <a:rPr lang="fr-FR" b="1" dirty="0">
                <a:solidFill>
                  <a:schemeClr val="accent5"/>
                </a:solidFill>
              </a:rPr>
              <a:t>3</a:t>
            </a:r>
            <a:r>
              <a:rPr lang="fr-FR" dirty="0">
                <a:solidFill>
                  <a:schemeClr val="accent5"/>
                </a:solidFill>
              </a:rPr>
              <a:t> ►</a:t>
            </a:r>
            <a:r>
              <a:rPr lang="fr-FR" b="1" dirty="0">
                <a:solidFill>
                  <a:schemeClr val="accent5"/>
                </a:solidFill>
              </a:rPr>
              <a:t> Enseignements optionnels</a:t>
            </a:r>
          </a:p>
          <a:p>
            <a:pPr marL="355600" fontAlgn="auto">
              <a:spcBef>
                <a:spcPct val="0"/>
              </a:spcBef>
              <a:buClrTx/>
              <a:buSzTx/>
              <a:defRPr/>
            </a:pPr>
            <a:r>
              <a:rPr lang="fr-FR" b="1" dirty="0">
                <a:solidFill>
                  <a:srgbClr val="FFC000"/>
                </a:solidFill>
              </a:rPr>
              <a:t>4</a:t>
            </a:r>
            <a:r>
              <a:rPr lang="fr-FR" dirty="0">
                <a:solidFill>
                  <a:srgbClr val="FFC000"/>
                </a:solidFill>
              </a:rPr>
              <a:t> ►</a:t>
            </a:r>
            <a:r>
              <a:rPr lang="fr-FR" b="1" dirty="0">
                <a:solidFill>
                  <a:srgbClr val="FFC000"/>
                </a:solidFill>
              </a:rPr>
              <a:t> Orientation  </a:t>
            </a:r>
            <a:endParaRPr lang="fr-FR" b="1" dirty="0" smtClean="0">
              <a:solidFill>
                <a:srgbClr val="FFC000"/>
              </a:solidFill>
            </a:endParaRPr>
          </a:p>
        </p:txBody>
      </p:sp>
      <p:pic>
        <p:nvPicPr>
          <p:cNvPr id="18497" name="Image 1">
            <a:extLst>
              <a:ext uri="{FF2B5EF4-FFF2-40B4-BE49-F238E27FC236}">
                <a16:creationId xmlns:a16="http://schemas.microsoft.com/office/drawing/2014/main" xmlns="" id="{95F5CB7A-5613-4D17-E2B8-32F3C41D45AA}"/>
              </a:ext>
            </a:extLst>
          </p:cNvPr>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31838" y="111125"/>
            <a:ext cx="1139825" cy="1036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498" name="ZoneTexte 3">
            <a:extLst>
              <a:ext uri="{FF2B5EF4-FFF2-40B4-BE49-F238E27FC236}">
                <a16:creationId xmlns:a16="http://schemas.microsoft.com/office/drawing/2014/main" xmlns="" id="{67D240CE-62CA-9915-2228-D3E583275CA9}"/>
              </a:ext>
            </a:extLst>
          </p:cNvPr>
          <p:cNvSpPr txBox="1">
            <a:spLocks noChangeArrowheads="1"/>
          </p:cNvSpPr>
          <p:nvPr/>
        </p:nvSpPr>
        <p:spPr bwMode="auto">
          <a:xfrm>
            <a:off x="544513" y="193675"/>
            <a:ext cx="1512887" cy="954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fr-FR" altLang="fr-FR" sz="1400" b="1" i="1"/>
              <a:t>Tous les lycées ne proposent pas l’ensemble des options</a:t>
            </a:r>
          </a:p>
        </p:txBody>
      </p:sp>
    </p:spTree>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a:extLst>
              <a:ext uri="{FF2B5EF4-FFF2-40B4-BE49-F238E27FC236}">
                <a16:creationId xmlns:a16="http://schemas.microsoft.com/office/drawing/2014/main" xmlns="" id="{23E8D543-1174-4012-AA68-73CE906D6301}"/>
              </a:ext>
            </a:extLst>
          </p:cNvPr>
          <p:cNvGraphicFramePr>
            <a:graphicFrameLocks noGrp="1"/>
          </p:cNvGraphicFramePr>
          <p:nvPr/>
        </p:nvGraphicFramePr>
        <p:xfrm>
          <a:off x="410279" y="1904532"/>
          <a:ext cx="8353425" cy="2795589"/>
        </p:xfrm>
        <a:graphic>
          <a:graphicData uri="http://schemas.openxmlformats.org/drawingml/2006/table">
            <a:tbl>
              <a:tblPr firstRow="1" bandRow="1">
                <a:tableStyleId>{7DF18680-E054-41AD-8BC1-D1AEF772440D}</a:tableStyleId>
              </a:tblPr>
              <a:tblGrid>
                <a:gridCol w="5545159">
                  <a:extLst>
                    <a:ext uri="{9D8B030D-6E8A-4147-A177-3AD203B41FA5}">
                      <a16:colId xmlns:a16="http://schemas.microsoft.com/office/drawing/2014/main" xmlns="" val="20000"/>
                    </a:ext>
                  </a:extLst>
                </a:gridCol>
                <a:gridCol w="1404133">
                  <a:extLst>
                    <a:ext uri="{9D8B030D-6E8A-4147-A177-3AD203B41FA5}">
                      <a16:colId xmlns:a16="http://schemas.microsoft.com/office/drawing/2014/main" xmlns="" val="20001"/>
                    </a:ext>
                  </a:extLst>
                </a:gridCol>
                <a:gridCol w="1404133">
                  <a:extLst>
                    <a:ext uri="{9D8B030D-6E8A-4147-A177-3AD203B41FA5}">
                      <a16:colId xmlns:a16="http://schemas.microsoft.com/office/drawing/2014/main" xmlns="" val="20002"/>
                    </a:ext>
                  </a:extLst>
                </a:gridCol>
              </a:tblGrid>
              <a:tr h="561389">
                <a:tc>
                  <a:txBody>
                    <a:bodyPr/>
                    <a:lstStyle/>
                    <a:p>
                      <a:r>
                        <a:rPr lang="fr-FR" sz="2000" dirty="0"/>
                        <a:t>3 ► ENSEIGNEMENTS OPTIONNELS (1 au plus)</a:t>
                      </a:r>
                      <a:endParaRPr lang="fr-FR" sz="2000" b="0" dirty="0"/>
                    </a:p>
                  </a:txBody>
                  <a:tcPr marL="91450" marR="91450" marT="51559" marB="51559" anchor="ctr"/>
                </a:tc>
                <a:tc>
                  <a:txBody>
                    <a:bodyPr/>
                    <a:lstStyle/>
                    <a:p>
                      <a:pPr algn="ctr"/>
                      <a:r>
                        <a:rPr lang="fr-FR" sz="2000"/>
                        <a:t>1</a:t>
                      </a:r>
                      <a:r>
                        <a:rPr lang="fr-FR" sz="2000" baseline="30000"/>
                        <a:t>re</a:t>
                      </a:r>
                      <a:endParaRPr lang="fr-FR" sz="2000" b="0" baseline="30000"/>
                    </a:p>
                  </a:txBody>
                  <a:tcPr marL="91450" marR="91450" marT="51559" marB="51559" anchor="ctr"/>
                </a:tc>
                <a:tc>
                  <a:txBody>
                    <a:bodyPr/>
                    <a:lstStyle/>
                    <a:p>
                      <a:pPr algn="ctr"/>
                      <a:r>
                        <a:rPr lang="fr-FR" sz="2000"/>
                        <a:t>T</a:t>
                      </a:r>
                      <a:r>
                        <a:rPr lang="fr-FR" sz="2000" baseline="30000"/>
                        <a:t>ale</a:t>
                      </a:r>
                    </a:p>
                  </a:txBody>
                  <a:tcPr marL="91450" marR="91450" marT="51559" marB="51559" anchor="ctr"/>
                </a:tc>
                <a:extLst>
                  <a:ext uri="{0D108BD9-81ED-4DB2-BD59-A6C34878D82A}">
                    <a16:rowId xmlns:a16="http://schemas.microsoft.com/office/drawing/2014/main" xmlns="" val="10000"/>
                  </a:ext>
                </a:extLst>
              </a:tr>
              <a:tr h="446840">
                <a:tc>
                  <a:txBody>
                    <a:bodyPr/>
                    <a:lstStyle/>
                    <a:p>
                      <a:r>
                        <a:rPr lang="fr-FR" sz="2000"/>
                        <a:t>Arts</a:t>
                      </a:r>
                      <a:endParaRPr lang="fr-FR" sz="2000">
                        <a:solidFill>
                          <a:schemeClr val="tx1"/>
                        </a:solidFill>
                      </a:endParaRPr>
                    </a:p>
                  </a:txBody>
                  <a:tcPr marL="91450" marR="91450" marT="51559" marB="51559"/>
                </a:tc>
                <a:tc>
                  <a:txBody>
                    <a:bodyPr/>
                    <a:lstStyle/>
                    <a:p>
                      <a:pPr algn="ctr"/>
                      <a:r>
                        <a:rPr lang="fr-FR" sz="2000"/>
                        <a:t>3h</a:t>
                      </a:r>
                    </a:p>
                  </a:txBody>
                  <a:tcPr marL="91450" marR="91450" marT="51559" marB="51559"/>
                </a:tc>
                <a:tc>
                  <a:txBody>
                    <a:bodyPr/>
                    <a:lstStyle/>
                    <a:p>
                      <a:pPr algn="ctr"/>
                      <a:r>
                        <a:rPr lang="fr-FR" sz="2000"/>
                        <a:t>3h</a:t>
                      </a:r>
                    </a:p>
                  </a:txBody>
                  <a:tcPr marL="91450" marR="91450" marT="51559" marB="51559"/>
                </a:tc>
                <a:extLst>
                  <a:ext uri="{0D108BD9-81ED-4DB2-BD59-A6C34878D82A}">
                    <a16:rowId xmlns:a16="http://schemas.microsoft.com/office/drawing/2014/main" xmlns="" val="10001"/>
                  </a:ext>
                </a:extLst>
              </a:tr>
              <a:tr h="446840">
                <a:tc>
                  <a:txBody>
                    <a:bodyPr/>
                    <a:lstStyle/>
                    <a:p>
                      <a:r>
                        <a:rPr lang="fr-FR" sz="2000"/>
                        <a:t>Langues</a:t>
                      </a:r>
                      <a:r>
                        <a:rPr lang="fr-FR" sz="2000" baseline="0"/>
                        <a:t> et cultures de l’Antiquité </a:t>
                      </a:r>
                      <a:endParaRPr lang="fr-FR" sz="2000">
                        <a:solidFill>
                          <a:schemeClr val="tx1"/>
                        </a:solidFill>
                      </a:endParaRPr>
                    </a:p>
                  </a:txBody>
                  <a:tcPr marL="91450" marR="91450" marT="51559" marB="51559"/>
                </a:tc>
                <a:tc>
                  <a:txBody>
                    <a:bodyPr/>
                    <a:lstStyle/>
                    <a:p>
                      <a:pPr algn="ctr"/>
                      <a:r>
                        <a:rPr lang="fr-FR" sz="2000"/>
                        <a:t>3h</a:t>
                      </a:r>
                    </a:p>
                  </a:txBody>
                  <a:tcPr marL="91450" marR="91450" marT="51559" marB="51559"/>
                </a:tc>
                <a:tc>
                  <a:txBody>
                    <a:bodyPr/>
                    <a:lstStyle/>
                    <a:p>
                      <a:pPr algn="ctr"/>
                      <a:r>
                        <a:rPr lang="fr-FR" sz="2000"/>
                        <a:t>3h</a:t>
                      </a:r>
                    </a:p>
                  </a:txBody>
                  <a:tcPr marL="91450" marR="91450" marT="51559" marB="51559"/>
                </a:tc>
                <a:extLst>
                  <a:ext uri="{0D108BD9-81ED-4DB2-BD59-A6C34878D82A}">
                    <a16:rowId xmlns:a16="http://schemas.microsoft.com/office/drawing/2014/main" xmlns="" val="10002"/>
                  </a:ext>
                </a:extLst>
              </a:tr>
              <a:tr h="446840">
                <a:tc>
                  <a:txBody>
                    <a:bodyPr/>
                    <a:lstStyle/>
                    <a:p>
                      <a:r>
                        <a:rPr lang="fr-FR" sz="2000"/>
                        <a:t>EPS</a:t>
                      </a:r>
                      <a:endParaRPr lang="fr-FR" sz="2000">
                        <a:solidFill>
                          <a:schemeClr val="tx1"/>
                        </a:solidFill>
                      </a:endParaRPr>
                    </a:p>
                  </a:txBody>
                  <a:tcPr marL="91450" marR="91450" marT="51559" marB="51559"/>
                </a:tc>
                <a:tc>
                  <a:txBody>
                    <a:bodyPr/>
                    <a:lstStyle/>
                    <a:p>
                      <a:pPr algn="ctr"/>
                      <a:r>
                        <a:rPr lang="fr-FR" sz="2000"/>
                        <a:t>3h</a:t>
                      </a:r>
                    </a:p>
                  </a:txBody>
                  <a:tcPr marL="91450" marR="91450" marT="51559" marB="51559"/>
                </a:tc>
                <a:tc>
                  <a:txBody>
                    <a:bodyPr/>
                    <a:lstStyle/>
                    <a:p>
                      <a:pPr algn="ctr"/>
                      <a:r>
                        <a:rPr lang="fr-FR" sz="2000"/>
                        <a:t>3h</a:t>
                      </a:r>
                    </a:p>
                  </a:txBody>
                  <a:tcPr marL="91450" marR="91450" marT="51559" marB="51559"/>
                </a:tc>
                <a:extLst>
                  <a:ext uri="{0D108BD9-81ED-4DB2-BD59-A6C34878D82A}">
                    <a16:rowId xmlns:a16="http://schemas.microsoft.com/office/drawing/2014/main" xmlns="" val="10003"/>
                  </a:ext>
                </a:extLst>
              </a:tr>
              <a:tr h="446840">
                <a:tc>
                  <a:txBody>
                    <a:bodyPr/>
                    <a:lstStyle/>
                    <a:p>
                      <a:r>
                        <a:rPr lang="fr-FR" sz="2000"/>
                        <a:t>LVC étrangère ou régionale</a:t>
                      </a:r>
                      <a:endParaRPr lang="fr-FR" sz="2000">
                        <a:solidFill>
                          <a:schemeClr val="tx1"/>
                        </a:solidFill>
                      </a:endParaRPr>
                    </a:p>
                  </a:txBody>
                  <a:tcPr marL="91450" marR="91450" marT="51559" marB="51559"/>
                </a:tc>
                <a:tc>
                  <a:txBody>
                    <a:bodyPr/>
                    <a:lstStyle/>
                    <a:p>
                      <a:pPr algn="ctr"/>
                      <a:r>
                        <a:rPr lang="fr-FR" sz="2000"/>
                        <a:t>3h</a:t>
                      </a:r>
                    </a:p>
                  </a:txBody>
                  <a:tcPr marL="91450" marR="91450" marT="51559" marB="51559"/>
                </a:tc>
                <a:tc>
                  <a:txBody>
                    <a:bodyPr/>
                    <a:lstStyle/>
                    <a:p>
                      <a:pPr algn="ctr"/>
                      <a:r>
                        <a:rPr lang="fr-FR" sz="2000"/>
                        <a:t>3h</a:t>
                      </a:r>
                    </a:p>
                  </a:txBody>
                  <a:tcPr marL="91450" marR="91450" marT="51559" marB="51559"/>
                </a:tc>
                <a:extLst>
                  <a:ext uri="{0D108BD9-81ED-4DB2-BD59-A6C34878D82A}">
                    <a16:rowId xmlns:a16="http://schemas.microsoft.com/office/drawing/2014/main" xmlns="" val="10004"/>
                  </a:ext>
                </a:extLst>
              </a:tr>
              <a:tr h="446840">
                <a:tc>
                  <a:txBody>
                    <a:bodyPr/>
                    <a:lstStyle/>
                    <a:p>
                      <a:r>
                        <a:rPr lang="fr-FR" sz="2000">
                          <a:solidFill>
                            <a:schemeClr val="tx1"/>
                          </a:solidFill>
                        </a:rPr>
                        <a:t>Langue des signes française</a:t>
                      </a:r>
                    </a:p>
                  </a:txBody>
                  <a:tcPr marL="91450" marR="91450" marT="51559" marB="51559"/>
                </a:tc>
                <a:tc>
                  <a:txBody>
                    <a:bodyPr/>
                    <a:lstStyle/>
                    <a:p>
                      <a:pPr algn="ctr"/>
                      <a:r>
                        <a:rPr lang="fr-FR" sz="2000"/>
                        <a:t>3h</a:t>
                      </a:r>
                    </a:p>
                  </a:txBody>
                  <a:tcPr marL="91450" marR="91450" marT="51559" marB="51559"/>
                </a:tc>
                <a:tc>
                  <a:txBody>
                    <a:bodyPr/>
                    <a:lstStyle/>
                    <a:p>
                      <a:pPr algn="ctr"/>
                      <a:r>
                        <a:rPr lang="fr-FR" sz="2000" dirty="0"/>
                        <a:t>3h</a:t>
                      </a:r>
                    </a:p>
                  </a:txBody>
                  <a:tcPr marL="91450" marR="91450" marT="51559" marB="51559"/>
                </a:tc>
                <a:extLst>
                  <a:ext uri="{0D108BD9-81ED-4DB2-BD59-A6C34878D82A}">
                    <a16:rowId xmlns:a16="http://schemas.microsoft.com/office/drawing/2014/main" xmlns="" val="501925268"/>
                  </a:ext>
                </a:extLst>
              </a:tr>
            </a:tbl>
          </a:graphicData>
        </a:graphic>
      </p:graphicFrame>
      <p:sp>
        <p:nvSpPr>
          <p:cNvPr id="8" name="ZoneTexte 7">
            <a:extLst>
              <a:ext uri="{FF2B5EF4-FFF2-40B4-BE49-F238E27FC236}">
                <a16:creationId xmlns:a16="http://schemas.microsoft.com/office/drawing/2014/main" xmlns="" id="{21108302-23F9-4CB2-A88C-61E11FD673C5}"/>
              </a:ext>
            </a:extLst>
          </p:cNvPr>
          <p:cNvSpPr txBox="1"/>
          <p:nvPr/>
        </p:nvSpPr>
        <p:spPr>
          <a:xfrm>
            <a:off x="395288" y="5032375"/>
            <a:ext cx="8353425" cy="1631950"/>
          </a:xfrm>
          <a:prstGeom prst="rect">
            <a:avLst/>
          </a:prstGeom>
          <a:solidFill>
            <a:schemeClr val="accent5"/>
          </a:solidFill>
        </p:spPr>
        <p:style>
          <a:lnRef idx="3">
            <a:schemeClr val="lt1"/>
          </a:lnRef>
          <a:fillRef idx="1">
            <a:schemeClr val="accent6"/>
          </a:fillRef>
          <a:effectRef idx="1">
            <a:schemeClr val="accent6"/>
          </a:effectRef>
          <a:fontRef idx="minor">
            <a:schemeClr val="lt1"/>
          </a:fontRef>
        </p:style>
        <p:txBody>
          <a:bodyPr>
            <a:spAutoFit/>
          </a:bodyPr>
          <a:lstStyle/>
          <a:p>
            <a:pPr eaLnBrk="1" hangingPunct="1">
              <a:defRPr/>
            </a:pPr>
            <a:r>
              <a:rPr lang="fr-FR" sz="2000" b="1" dirty="0">
                <a:solidFill>
                  <a:schemeClr val="bg1"/>
                </a:solidFill>
              </a:rPr>
              <a:t>AUTRES OPTIONS POSSIBLES EN TERMINALE (1 au plus</a:t>
            </a:r>
            <a:r>
              <a:rPr lang="fr-FR" sz="2000" b="1" dirty="0" smtClean="0">
                <a:solidFill>
                  <a:schemeClr val="bg1"/>
                </a:solidFill>
              </a:rPr>
              <a:t>) </a:t>
            </a:r>
            <a:r>
              <a:rPr lang="fr-FR" sz="2000" b="1" dirty="0" smtClean="0">
                <a:solidFill>
                  <a:schemeClr val="bg1"/>
                </a:solidFill>
                <a:sym typeface="Wingdings" panose="05000000000000000000" pitchFamily="2" charset="2"/>
              </a:rPr>
              <a:t> 3h/</a:t>
            </a:r>
            <a:r>
              <a:rPr lang="fr-FR" sz="2000" b="1" dirty="0" err="1" smtClean="0">
                <a:solidFill>
                  <a:schemeClr val="bg1"/>
                </a:solidFill>
                <a:sym typeface="Wingdings" panose="05000000000000000000" pitchFamily="2" charset="2"/>
              </a:rPr>
              <a:t>sem</a:t>
            </a:r>
            <a:endParaRPr lang="fr-FR" sz="2000" b="1" dirty="0">
              <a:solidFill>
                <a:schemeClr val="bg1"/>
              </a:solidFill>
            </a:endParaRPr>
          </a:p>
          <a:p>
            <a:pPr marL="176213" indent="-176213" eaLnBrk="1" hangingPunct="1">
              <a:buFont typeface="Arial"/>
              <a:buChar char="•"/>
              <a:defRPr/>
            </a:pPr>
            <a:r>
              <a:rPr lang="fr-FR" sz="2000" i="1" dirty="0"/>
              <a:t>Mathématiques expertes (en plus de la spécialité Maths en Terminale)</a:t>
            </a:r>
          </a:p>
          <a:p>
            <a:pPr marL="176213" indent="-176213" eaLnBrk="1" hangingPunct="1">
              <a:buFont typeface="Arial"/>
              <a:buChar char="•"/>
              <a:defRPr/>
            </a:pPr>
            <a:r>
              <a:rPr lang="fr-FR" sz="2000" i="1" dirty="0"/>
              <a:t>Mathématiques complémentaires ( pour ceux ne choisissant pas le spé. Maths en Terminale)</a:t>
            </a:r>
          </a:p>
          <a:p>
            <a:pPr marL="176213" indent="-176213" eaLnBrk="1" hangingPunct="1">
              <a:buFont typeface="Arial"/>
              <a:buChar char="•"/>
              <a:defRPr/>
            </a:pPr>
            <a:r>
              <a:rPr lang="fr-FR" sz="2000" i="1" dirty="0"/>
              <a:t>Droit et grands enjeux du monde contemporain </a:t>
            </a:r>
          </a:p>
        </p:txBody>
      </p:sp>
      <p:sp>
        <p:nvSpPr>
          <p:cNvPr id="9" name="Espace réservé du texte 6">
            <a:extLst>
              <a:ext uri="{FF2B5EF4-FFF2-40B4-BE49-F238E27FC236}">
                <a16:creationId xmlns:a16="http://schemas.microsoft.com/office/drawing/2014/main" xmlns="" id="{8A167A60-DD8D-4093-8BA9-0A27A8BFB6E0}"/>
              </a:ext>
            </a:extLst>
          </p:cNvPr>
          <p:cNvSpPr txBox="1">
            <a:spLocks/>
          </p:cNvSpPr>
          <p:nvPr/>
        </p:nvSpPr>
        <p:spPr>
          <a:xfrm>
            <a:off x="3995738" y="260350"/>
            <a:ext cx="4824412" cy="1854200"/>
          </a:xfrm>
          <a:prstGeom prst="rect">
            <a:avLst/>
          </a:prstGeom>
        </p:spPr>
        <p:txBody>
          <a:bodyPr>
            <a:normAutofit/>
          </a:bodyPr>
          <a:lstStyle>
            <a:lvl1pPr marL="0" indent="0" algn="l" defTabSz="914400" rtl="0" eaLnBrk="1" latinLnBrk="0" hangingPunct="1">
              <a:lnSpc>
                <a:spcPct val="108000"/>
              </a:lnSpc>
              <a:spcBef>
                <a:spcPts val="600"/>
              </a:spcBef>
              <a:spcAft>
                <a:spcPts val="200"/>
              </a:spcAft>
              <a:buClr>
                <a:schemeClr val="accent1"/>
              </a:buClr>
              <a:buSzPct val="100000"/>
              <a:buFont typeface="Tw Cen MT" panose="020B0602020104020603"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200"/>
              </a:spcBef>
              <a:spcAft>
                <a:spcPts val="400"/>
              </a:spcAft>
              <a:buClr>
                <a:schemeClr val="accent1"/>
              </a:buClr>
              <a:buFont typeface="Wingdings 3" pitchFamily="18" charset="2"/>
              <a:buNone/>
              <a:defRPr sz="1200" kern="1200">
                <a:solidFill>
                  <a:schemeClr val="tx1"/>
                </a:solidFill>
                <a:latin typeface="+mn-lt"/>
                <a:ea typeface="+mn-ea"/>
                <a:cs typeface="+mn-cs"/>
              </a:defRPr>
            </a:lvl2pPr>
            <a:lvl3pPr marL="914400" indent="0" algn="l" defTabSz="914400" rtl="0" eaLnBrk="1" latinLnBrk="0" hangingPunct="1">
              <a:lnSpc>
                <a:spcPct val="90000"/>
              </a:lnSpc>
              <a:spcBef>
                <a:spcPts val="200"/>
              </a:spcBef>
              <a:spcAft>
                <a:spcPts val="400"/>
              </a:spcAft>
              <a:buClr>
                <a:schemeClr val="accent1"/>
              </a:buClr>
              <a:buFont typeface="Wingdings 3" pitchFamily="18" charset="2"/>
              <a:buNone/>
              <a:defRPr sz="1000" kern="1200">
                <a:solidFill>
                  <a:schemeClr val="tx1"/>
                </a:solidFill>
                <a:latin typeface="+mn-lt"/>
                <a:ea typeface="+mn-ea"/>
                <a:cs typeface="+mn-cs"/>
              </a:defRPr>
            </a:lvl3pPr>
            <a:lvl4pPr marL="1371600" indent="0" algn="l" defTabSz="914400" rtl="0" eaLnBrk="1" latinLnBrk="0" hangingPunct="1">
              <a:lnSpc>
                <a:spcPct val="90000"/>
              </a:lnSpc>
              <a:spcBef>
                <a:spcPts val="200"/>
              </a:spcBef>
              <a:spcAft>
                <a:spcPts val="400"/>
              </a:spcAft>
              <a:buClr>
                <a:schemeClr val="accent1"/>
              </a:buClr>
              <a:buFont typeface="Wingdings 3" pitchFamily="18" charset="2"/>
              <a:buNone/>
              <a:defRPr sz="900" kern="1200">
                <a:solidFill>
                  <a:schemeClr val="tx1"/>
                </a:solidFill>
                <a:latin typeface="+mn-lt"/>
                <a:ea typeface="+mn-ea"/>
                <a:cs typeface="+mn-cs"/>
              </a:defRPr>
            </a:lvl4pPr>
            <a:lvl5pPr marL="1828800" indent="0" algn="l" defTabSz="914400" rtl="0" eaLnBrk="1" latinLnBrk="0" hangingPunct="1">
              <a:lnSpc>
                <a:spcPct val="90000"/>
              </a:lnSpc>
              <a:spcBef>
                <a:spcPts val="200"/>
              </a:spcBef>
              <a:spcAft>
                <a:spcPts val="400"/>
              </a:spcAft>
              <a:buClr>
                <a:schemeClr val="accent1"/>
              </a:buClr>
              <a:buFont typeface="Wingdings 3" pitchFamily="18" charset="2"/>
              <a:buNone/>
              <a:defRPr sz="900" kern="1200">
                <a:solidFill>
                  <a:schemeClr val="tx1"/>
                </a:solidFill>
                <a:latin typeface="+mn-lt"/>
                <a:ea typeface="+mn-ea"/>
                <a:cs typeface="+mn-cs"/>
              </a:defRPr>
            </a:lvl5pPr>
            <a:lvl6pPr marL="2286000" indent="0" algn="l" defTabSz="914400" rtl="0" eaLnBrk="1" latinLnBrk="0" hangingPunct="1">
              <a:lnSpc>
                <a:spcPct val="90000"/>
              </a:lnSpc>
              <a:spcBef>
                <a:spcPts val="200"/>
              </a:spcBef>
              <a:spcAft>
                <a:spcPts val="400"/>
              </a:spcAft>
              <a:buClr>
                <a:schemeClr val="accent1"/>
              </a:buClr>
              <a:buFont typeface="Wingdings 3" pitchFamily="18" charset="2"/>
              <a:buNone/>
              <a:defRPr sz="900" kern="1200">
                <a:solidFill>
                  <a:schemeClr val="tx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Font typeface="Wingdings 3" pitchFamily="18" charset="2"/>
              <a:buNone/>
              <a:defRPr sz="900" kern="1200">
                <a:solidFill>
                  <a:schemeClr val="tx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Font typeface="Wingdings 3" pitchFamily="18" charset="2"/>
              <a:buNone/>
              <a:defRPr sz="900" kern="1200">
                <a:solidFill>
                  <a:schemeClr val="tx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Font typeface="Wingdings 3" pitchFamily="18" charset="2"/>
              <a:buNone/>
              <a:defRPr sz="900" kern="1200">
                <a:solidFill>
                  <a:schemeClr val="tx1"/>
                </a:solidFill>
                <a:latin typeface="+mn-lt"/>
                <a:ea typeface="+mn-ea"/>
                <a:cs typeface="+mn-cs"/>
              </a:defRPr>
            </a:lvl9pPr>
          </a:lstStyle>
          <a:p>
            <a:pPr fontAlgn="auto">
              <a:spcBef>
                <a:spcPct val="0"/>
              </a:spcBef>
              <a:buClrTx/>
              <a:buSzTx/>
              <a:defRPr/>
            </a:pPr>
            <a:r>
              <a:rPr lang="fr-FR" b="1" u="sng" dirty="0"/>
              <a:t>4 composantes  :</a:t>
            </a:r>
          </a:p>
          <a:p>
            <a:pPr marL="355600" fontAlgn="auto">
              <a:spcBef>
                <a:spcPct val="0"/>
              </a:spcBef>
              <a:buClrTx/>
              <a:buSzTx/>
              <a:defRPr/>
            </a:pPr>
            <a:r>
              <a:rPr lang="fr-FR" b="1" dirty="0">
                <a:solidFill>
                  <a:srgbClr val="C00000"/>
                </a:solidFill>
              </a:rPr>
              <a:t>1</a:t>
            </a:r>
            <a:r>
              <a:rPr lang="fr-FR" dirty="0">
                <a:solidFill>
                  <a:srgbClr val="C00000"/>
                </a:solidFill>
              </a:rPr>
              <a:t> ►</a:t>
            </a:r>
            <a:r>
              <a:rPr lang="fr-FR" b="1" dirty="0">
                <a:solidFill>
                  <a:srgbClr val="C00000"/>
                </a:solidFill>
              </a:rPr>
              <a:t> Socle de culture commune  </a:t>
            </a:r>
          </a:p>
          <a:p>
            <a:pPr marL="355600" fontAlgn="auto">
              <a:spcBef>
                <a:spcPct val="0"/>
              </a:spcBef>
              <a:buClrTx/>
              <a:buSzTx/>
              <a:defRPr/>
            </a:pPr>
            <a:r>
              <a:rPr lang="fr-FR" b="1" dirty="0">
                <a:solidFill>
                  <a:schemeClr val="accent2">
                    <a:lumMod val="75000"/>
                  </a:schemeClr>
                </a:solidFill>
              </a:rPr>
              <a:t>2</a:t>
            </a:r>
            <a:r>
              <a:rPr lang="fr-FR" dirty="0">
                <a:solidFill>
                  <a:schemeClr val="accent2">
                    <a:lumMod val="75000"/>
                  </a:schemeClr>
                </a:solidFill>
              </a:rPr>
              <a:t> ►</a:t>
            </a:r>
            <a:r>
              <a:rPr lang="fr-FR" b="1" dirty="0">
                <a:solidFill>
                  <a:schemeClr val="accent2">
                    <a:lumMod val="75000"/>
                  </a:schemeClr>
                </a:solidFill>
              </a:rPr>
              <a:t> Enseignements de spécialité</a:t>
            </a:r>
          </a:p>
          <a:p>
            <a:pPr marL="355600" fontAlgn="auto">
              <a:spcBef>
                <a:spcPct val="0"/>
              </a:spcBef>
              <a:buClrTx/>
              <a:buSzTx/>
              <a:defRPr/>
            </a:pPr>
            <a:r>
              <a:rPr lang="fr-FR" b="1" dirty="0">
                <a:solidFill>
                  <a:schemeClr val="accent5"/>
                </a:solidFill>
              </a:rPr>
              <a:t>3</a:t>
            </a:r>
            <a:r>
              <a:rPr lang="fr-FR" dirty="0">
                <a:solidFill>
                  <a:schemeClr val="accent5"/>
                </a:solidFill>
              </a:rPr>
              <a:t> ►</a:t>
            </a:r>
            <a:r>
              <a:rPr lang="fr-FR" b="1" dirty="0">
                <a:solidFill>
                  <a:schemeClr val="accent5"/>
                </a:solidFill>
              </a:rPr>
              <a:t> Enseignements optionnels</a:t>
            </a:r>
          </a:p>
          <a:p>
            <a:pPr marL="355600" fontAlgn="auto">
              <a:spcBef>
                <a:spcPct val="0"/>
              </a:spcBef>
              <a:buClrTx/>
              <a:buSzTx/>
              <a:defRPr/>
            </a:pPr>
            <a:r>
              <a:rPr lang="fr-FR" b="1" dirty="0">
                <a:solidFill>
                  <a:srgbClr val="FFC000"/>
                </a:solidFill>
              </a:rPr>
              <a:t>4</a:t>
            </a:r>
            <a:r>
              <a:rPr lang="fr-FR" dirty="0">
                <a:solidFill>
                  <a:srgbClr val="FFC000"/>
                </a:solidFill>
              </a:rPr>
              <a:t> ►</a:t>
            </a:r>
            <a:r>
              <a:rPr lang="fr-FR" b="1" dirty="0">
                <a:solidFill>
                  <a:srgbClr val="FFC000"/>
                </a:solidFill>
              </a:rPr>
              <a:t> Orientation  </a:t>
            </a:r>
          </a:p>
        </p:txBody>
      </p:sp>
    </p:spTree>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égral">
  <a:themeElements>
    <a:clrScheme name="Inté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égral">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é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682D6EBE-8D36-4FF2-9DB3-F3D8D7B6715D}"/>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658</TotalTime>
  <Words>4943</Words>
  <Application>Microsoft Office PowerPoint</Application>
  <PresentationFormat>Affichage à l'écran (4:3)</PresentationFormat>
  <Paragraphs>708</Paragraphs>
  <Slides>42</Slides>
  <Notes>6</Notes>
  <HiddenSlides>18</HiddenSlides>
  <MMClips>0</MMClips>
  <ScaleCrop>false</ScaleCrop>
  <HeadingPairs>
    <vt:vector size="4" baseType="variant">
      <vt:variant>
        <vt:lpstr>Thème</vt:lpstr>
      </vt:variant>
      <vt:variant>
        <vt:i4>1</vt:i4>
      </vt:variant>
      <vt:variant>
        <vt:lpstr>Titres des diapositives</vt:lpstr>
      </vt:variant>
      <vt:variant>
        <vt:i4>42</vt:i4>
      </vt:variant>
    </vt:vector>
  </HeadingPairs>
  <TitlesOfParts>
    <vt:vector size="43" baseType="lpstr">
      <vt:lpstr>Intégral</vt:lpstr>
      <vt:lpstr>L’Orientation en classe de 3ème </vt:lpstr>
      <vt:lpstr>Diapositive 2</vt:lpstr>
      <vt:lpstr>La seconde générale et technologique</vt:lpstr>
      <vt:lpstr>Diapositive 4</vt:lpstr>
      <vt:lpstr>Après la 2nde GT : Un choix</vt:lpstr>
      <vt:lpstr>La voie générale</vt:lpstr>
      <vt:lpstr>Enseignements voie générale </vt:lpstr>
      <vt:lpstr>Diapositive 8</vt:lpstr>
      <vt:lpstr>Diapositive 9</vt:lpstr>
      <vt:lpstr>La voie technologique</vt:lpstr>
      <vt:lpstr>Diapositive 11</vt:lpstr>
      <vt:lpstr>Le BAC Sciences et Technologies  de l’Industrie et du Développement Durable</vt:lpstr>
      <vt:lpstr>Poursuite d’étude :</vt:lpstr>
      <vt:lpstr>Le BAC Sciences et Technologies du Management et de la Gestion</vt:lpstr>
      <vt:lpstr>Poursuite d’étude :</vt:lpstr>
      <vt:lpstr>Le BAC Sciences et Technologies de Laboratoire</vt:lpstr>
      <vt:lpstr>Poursuite d’étude :</vt:lpstr>
      <vt:lpstr>Le BAC Sciences et Technologies  de la Santé et du Social</vt:lpstr>
      <vt:lpstr>Poursuite d’étude :</vt:lpstr>
      <vt:lpstr>Le BAC Sciences et Technologies  de l’Agronomie et du Vivant</vt:lpstr>
      <vt:lpstr>Poursuite d’étude :</vt:lpstr>
      <vt:lpstr>Le BAC Sciences et Technologie  Design et Arts Appliqués</vt:lpstr>
      <vt:lpstr>Poursuite d’étude :</vt:lpstr>
      <vt:lpstr>Le BAC Sciences et Technologie  de l’Hôtellerie et de la Restauration</vt:lpstr>
      <vt:lpstr>Poursuite d’étude :</vt:lpstr>
      <vt:lpstr>Le BAC Sciences et Techniques du théâtre, de la musique et de la dance</vt:lpstr>
      <vt:lpstr>Poursuite d’étude :</vt:lpstr>
      <vt:lpstr>La voie PROFESSIONNELLE</vt:lpstr>
      <vt:lpstr>Préparer un CAP, un Bac Pro</vt:lpstr>
      <vt:lpstr>Le Bac pro : famille de métiers</vt:lpstr>
      <vt:lpstr>Concrètement :</vt:lpstr>
      <vt:lpstr>Diapositive 32</vt:lpstr>
      <vt:lpstr>Diapositive 33</vt:lpstr>
      <vt:lpstr>Diapositive 34</vt:lpstr>
      <vt:lpstr>L’apprentissage : Qu’est-ce que c’est ?</vt:lpstr>
      <vt:lpstr>Comment trouver un patron ?</vt:lpstr>
      <vt:lpstr>L’orientation UN PROCESSUS DE REFLEXION </vt:lpstr>
      <vt:lpstr>Calendrier : les différentes étapes</vt:lpstr>
      <vt:lpstr>Point important</vt:lpstr>
      <vt:lpstr>Où trouver l’info ?</vt:lpstr>
      <vt:lpstr>Et plus particulièrement…</vt:lpstr>
      <vt:lpstr>Pour en discuter…</vt:lpstr>
    </vt:vector>
  </TitlesOfParts>
  <Company>I.A. du Tarn et Garonne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CIO</dc:creator>
  <cp:lastModifiedBy>direction</cp:lastModifiedBy>
  <cp:revision>69</cp:revision>
  <dcterms:created xsi:type="dcterms:W3CDTF">2015-10-01T12:49:07Z</dcterms:created>
  <dcterms:modified xsi:type="dcterms:W3CDTF">2025-03-10T06:24:38Z</dcterms:modified>
</cp:coreProperties>
</file>